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omments/modernComment_11A_600E173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sldIdLst>
    <p:sldId id="276" r:id="rId5"/>
    <p:sldId id="281" r:id="rId6"/>
    <p:sldId id="279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7E2A9C-9638-2ABB-696B-85470ABFF495}" name="Natalia Berezyuk" initials="NB" userId="S::nberezyuk@eiti.org::4587ca9c-42f3-47b1-ada3-79e607818f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BD"/>
    <a:srgbClr val="00C3F0"/>
    <a:srgbClr val="122954"/>
    <a:srgbClr val="FFFFFF"/>
    <a:srgbClr val="2C8536"/>
    <a:srgbClr val="EBEBEB"/>
    <a:srgbClr val="002157"/>
    <a:srgbClr val="EBCB9F"/>
    <a:srgbClr val="6D5339"/>
    <a:srgbClr val="009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1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91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9" d="100"/>
          <a:sy n="169" d="100"/>
        </p:scale>
        <p:origin x="54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comments/modernComment_11A_600E17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DC44024-8B11-4F4B-8C3D-5371957AD2C8}" authorId="{857E2A9C-9638-2ABB-696B-85470ABFF495}" created="2022-10-02T06:27:20.8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00721011" sldId="282"/>
      <ac:spMk id="13" creationId="{0AD0A7B7-E0D6-4788-0B29-25C9CDF0045D}"/>
      <ac:txMk cp="11" len="18">
        <ac:context len="113" hash="1327037214"/>
      </ac:txMk>
    </ac:txMkLst>
    <p188:pos x="3313370" y="263563"/>
    <p188:txBody>
      <a:bodyPr/>
      <a:lstStyle/>
      <a:p>
        <a:r>
          <a:rPr lang="en-US"/>
          <a:t>[@Leila Pilliard] is it anecdote or story here? I see story in ENG. Anyway, if here should be story then this needs to be inserted insted: краткой историей. Definitely can not comment on French, but same in Spanish - anecdote gives different connotation. Alternative - historia breve de...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0302-BE9E-8A47-8FBA-EF4A5D6A0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32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1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CE0DCDA-C0F7-D54F-AF4E-9DA03B4C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6" name="Plassholder for tekst 8">
            <a:extLst>
              <a:ext uri="{FF2B5EF4-FFF2-40B4-BE49-F238E27FC236}">
                <a16:creationId xmlns:a16="http://schemas.microsoft.com/office/drawing/2014/main" id="{A60C8AA2-1499-8444-9FA4-1DFFBBDF80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3318D56-2F65-2345-986D-6A6A643464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3A550BA-8BB3-0B42-A64B-40FACC84A7ED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D7E56E-AC71-8A46-B53B-A5A57D0F79E5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8D247A-8C6F-0345-88AD-11EBA9482B87}"/>
              </a:ext>
            </a:extLst>
          </p:cNvPr>
          <p:cNvSpPr/>
          <p:nvPr userDrawn="1"/>
        </p:nvSpPr>
        <p:spPr>
          <a:xfrm>
            <a:off x="725292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B7248B-D2AB-ED4D-8101-FF105C167BE7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55B5D0-FBF1-164D-8B43-EE8BE2276F5F}"/>
              </a:ext>
            </a:extLst>
          </p:cNvPr>
          <p:cNvSpPr txBox="1"/>
          <p:nvPr userDrawn="1"/>
        </p:nvSpPr>
        <p:spPr>
          <a:xfrm>
            <a:off x="6572528" y="5808678"/>
            <a:ext cx="497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The global standard for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the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good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governance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of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oil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, gas and mineral </a:t>
            </a:r>
            <a:r>
              <a:rPr lang="nb-NO" sz="2000" b="0" i="0" kern="1200" dirty="0" err="1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resources</a:t>
            </a:r>
            <a:r>
              <a:rPr lang="nb-NO" sz="2000" b="0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.</a:t>
            </a:r>
            <a:endParaRPr lang="nb-NO" sz="2000" b="0" i="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43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2-spalte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194998"/>
            <a:ext cx="10905753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1" y="2019792"/>
            <a:ext cx="5349279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CD24B93-4D97-C146-8244-BF6FA5ECA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BF9C66D-8089-0746-B8A4-495F8E5FB85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12341" y="2019792"/>
            <a:ext cx="5336224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934582-449C-A148-BDAE-61909D5B5E12}"/>
              </a:ext>
            </a:extLst>
          </p:cNvPr>
          <p:cNvSpPr/>
          <p:nvPr userDrawn="1"/>
        </p:nvSpPr>
        <p:spPr>
          <a:xfrm rot="10800000">
            <a:off x="9214778" y="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616DA5-BD52-274B-9153-B2B3662CBC1B}"/>
              </a:ext>
            </a:extLst>
          </p:cNvPr>
          <p:cNvSpPr/>
          <p:nvPr userDrawn="1"/>
        </p:nvSpPr>
        <p:spPr>
          <a:xfrm rot="10800000">
            <a:off x="11870888" y="560416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D040E1-F8FE-A740-A085-8E23C694EFF2}"/>
              </a:ext>
            </a:extLst>
          </p:cNvPr>
          <p:cNvSpPr/>
          <p:nvPr userDrawn="1"/>
        </p:nvSpPr>
        <p:spPr>
          <a:xfrm rot="10800000">
            <a:off x="0" y="280208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D7A923-9D2B-5F40-8C62-9B40955AFD66}"/>
              </a:ext>
            </a:extLst>
          </p:cNvPr>
          <p:cNvSpPr/>
          <p:nvPr userDrawn="1"/>
        </p:nvSpPr>
        <p:spPr>
          <a:xfrm rot="10800000">
            <a:off x="4308037" y="560417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 og innhol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tekst 8">
            <a:extLst>
              <a:ext uri="{FF2B5EF4-FFF2-40B4-BE49-F238E27FC236}">
                <a16:creationId xmlns:a16="http://schemas.microsoft.com/office/drawing/2014/main" id="{4E812410-1ABE-A44D-A32E-B76F37F862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5E48DE-B486-C241-A458-CBBC152C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32671-954A-4D47-AEBD-92085E3FBA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476726F-8C3B-0546-8866-07AE701F98A0}"/>
              </a:ext>
            </a:extLst>
          </p:cNvPr>
          <p:cNvSpPr/>
          <p:nvPr userDrawn="1"/>
        </p:nvSpPr>
        <p:spPr>
          <a:xfrm>
            <a:off x="104748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856FD8-7113-754C-9729-F1C9944FB0A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9F1DD6-A7B1-6B47-8C2B-C92917CB278A}"/>
              </a:ext>
            </a:extLst>
          </p:cNvPr>
          <p:cNvSpPr/>
          <p:nvPr userDrawn="1"/>
        </p:nvSpPr>
        <p:spPr>
          <a:xfrm>
            <a:off x="960120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1BFBFE-08EC-044E-9B34-EDCB6E8F5CCB}"/>
              </a:ext>
            </a:extLst>
          </p:cNvPr>
          <p:cNvSpPr/>
          <p:nvPr userDrawn="1"/>
        </p:nvSpPr>
        <p:spPr>
          <a:xfrm>
            <a:off x="64294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82C08-3221-8C4B-A9E2-4C2932758D51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F0DAD0-348C-2340-8890-967C7D130063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13141B-1C4F-564D-A9F3-1D18838993D2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DE8C83-902E-0A45-99C3-F52DE7023521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886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 og innhol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8B0B10B0-4594-B242-A30B-AA4A58E639BA}"/>
              </a:ext>
            </a:extLst>
          </p:cNvPr>
          <p:cNvSpPr/>
          <p:nvPr userDrawn="1"/>
        </p:nvSpPr>
        <p:spPr>
          <a:xfrm>
            <a:off x="10887" y="0"/>
            <a:ext cx="12191999" cy="6858000"/>
          </a:xfrm>
          <a:prstGeom prst="rect">
            <a:avLst/>
          </a:prstGeom>
          <a:gradFill>
            <a:gsLst>
              <a:gs pos="0">
                <a:srgbClr val="165B89">
                  <a:alpha val="90000"/>
                </a:srgbClr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" name="Picture 7">
            <a:extLst>
              <a:ext uri="{FF2B5EF4-FFF2-40B4-BE49-F238E27FC236}">
                <a16:creationId xmlns:a16="http://schemas.microsoft.com/office/drawing/2014/main" id="{7C25C8FC-A7C2-AA46-A1E0-0406475D1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41E2E8A4-CB22-7142-8F74-F8FBD66CCDFA}"/>
              </a:ext>
            </a:extLst>
          </p:cNvPr>
          <p:cNvSpPr/>
          <p:nvPr userDrawn="1"/>
        </p:nvSpPr>
        <p:spPr>
          <a:xfrm>
            <a:off x="104748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912EACA-5C97-D24F-81B5-12CB6086A0D1}"/>
              </a:ext>
            </a:extLst>
          </p:cNvPr>
          <p:cNvSpPr/>
          <p:nvPr userDrawn="1"/>
        </p:nvSpPr>
        <p:spPr>
          <a:xfrm>
            <a:off x="960120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7169053A-218D-D14B-82C7-6DBC45C600B0}"/>
              </a:ext>
            </a:extLst>
          </p:cNvPr>
          <p:cNvSpPr/>
          <p:nvPr userDrawn="1"/>
        </p:nvSpPr>
        <p:spPr>
          <a:xfrm>
            <a:off x="64294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DC59BF02-48F2-FC4E-8066-33BC621DE77C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CF3B2062-9F54-2140-A66F-11E1014B4B52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8521A50A-A709-5A43-949F-0FE17BE3DE58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39C69104-D01D-F14B-AF17-92AD971CED07}"/>
              </a:ext>
            </a:extLst>
          </p:cNvPr>
          <p:cNvSpPr/>
          <p:nvPr userDrawn="1"/>
        </p:nvSpPr>
        <p:spPr>
          <a:xfrm rot="10800000">
            <a:off x="11881774" y="54954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Plassholder for tekst 8">
            <a:extLst>
              <a:ext uri="{FF2B5EF4-FFF2-40B4-BE49-F238E27FC236}">
                <a16:creationId xmlns:a16="http://schemas.microsoft.com/office/drawing/2014/main" id="{4E812410-1ABE-A44D-A32E-B76F37F862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15E48DE-B486-C241-A458-CBBC152C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32671-954A-4D47-AEBD-92085E3FBA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476726F-8C3B-0546-8866-07AE701F98A0}"/>
              </a:ext>
            </a:extLst>
          </p:cNvPr>
          <p:cNvSpPr/>
          <p:nvPr userDrawn="1"/>
        </p:nvSpPr>
        <p:spPr>
          <a:xfrm>
            <a:off x="104748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856FD8-7113-754C-9729-F1C9944FB0A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9F1DD6-A7B1-6B47-8C2B-C92917CB278A}"/>
              </a:ext>
            </a:extLst>
          </p:cNvPr>
          <p:cNvSpPr/>
          <p:nvPr userDrawn="1"/>
        </p:nvSpPr>
        <p:spPr>
          <a:xfrm>
            <a:off x="960120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1BFBFE-08EC-044E-9B34-EDCB6E8F5CCB}"/>
              </a:ext>
            </a:extLst>
          </p:cNvPr>
          <p:cNvSpPr/>
          <p:nvPr userDrawn="1"/>
        </p:nvSpPr>
        <p:spPr>
          <a:xfrm>
            <a:off x="64294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82C08-3221-8C4B-A9E2-4C2932758D51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F0DAD0-348C-2340-8890-967C7D130063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13141B-1C4F-564D-A9F3-1D18838993D2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DE8C83-902E-0A45-99C3-F52DE7023521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869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gradFill>
          <a:gsLst>
            <a:gs pos="0">
              <a:srgbClr val="F6A70A"/>
            </a:gs>
            <a:gs pos="100000">
              <a:srgbClr val="F6A70A">
                <a:alpha val="6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386ECBC-C7C3-1341-B043-F1716F0472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5CCF850-7C43-D348-8905-4C010A30B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5B582B-8CC5-9A48-A187-76EA0BBBC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2997BC9-6867-A34E-A786-A52F8C222B02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526EC4-917D-D548-8A65-118920147788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2122A4-C6CD-634E-949C-05BC5DD1536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80296F-2C04-7F4D-8950-600E9AC8C63C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CC923F-8D4E-E445-B988-42626CD04CA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030D7E-3905-BC42-97AC-B9829203042A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C8ED67-7D9A-ED44-8223-236EE4D19E20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18EB33-0A75-3A4A-B109-C02D37D5DEB3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047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Pr>
        <a:gradFill>
          <a:gsLst>
            <a:gs pos="0">
              <a:srgbClr val="2B8636"/>
            </a:gs>
            <a:gs pos="100000">
              <a:srgbClr val="89AA2E">
                <a:alpha val="8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F8A1702-EB3B-6C41-892C-1DDA8568BA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0665218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EDD975-2603-2042-A253-1F1147E3D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0665218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D4446C-151C-3B4F-870B-48CF87460B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FBCFEA4-C757-3149-8B4F-01C948142529}"/>
              </a:ext>
            </a:extLst>
          </p:cNvPr>
          <p:cNvSpPr/>
          <p:nvPr userDrawn="1"/>
        </p:nvSpPr>
        <p:spPr>
          <a:xfrm>
            <a:off x="6031803" y="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6469FF-800C-EE47-8166-9F60C0567EA3}"/>
              </a:ext>
            </a:extLst>
          </p:cNvPr>
          <p:cNvSpPr/>
          <p:nvPr userDrawn="1"/>
        </p:nvSpPr>
        <p:spPr>
          <a:xfrm>
            <a:off x="10987541" y="45926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6F0583-0F99-0944-9919-27F7C4990977}"/>
              </a:ext>
            </a:extLst>
          </p:cNvPr>
          <p:cNvSpPr/>
          <p:nvPr userDrawn="1"/>
        </p:nvSpPr>
        <p:spPr>
          <a:xfrm>
            <a:off x="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CBEFAD-B213-5041-8C81-59B586F04A19}"/>
              </a:ext>
            </a:extLst>
          </p:cNvPr>
          <p:cNvSpPr/>
          <p:nvPr userDrawn="1"/>
        </p:nvSpPr>
        <p:spPr>
          <a:xfrm>
            <a:off x="3501261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3719D7-BF86-6241-BACF-F33B44F0CD20}"/>
              </a:ext>
            </a:extLst>
          </p:cNvPr>
          <p:cNvSpPr/>
          <p:nvPr userDrawn="1"/>
        </p:nvSpPr>
        <p:spPr>
          <a:xfrm rot="10800000">
            <a:off x="11308653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4F7A9D-C767-B74B-98D3-DD63B07EBD14}"/>
              </a:ext>
            </a:extLst>
          </p:cNvPr>
          <p:cNvSpPr/>
          <p:nvPr userDrawn="1"/>
        </p:nvSpPr>
        <p:spPr>
          <a:xfrm rot="10800000">
            <a:off x="437568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4CD40C-BB5D-7E42-9679-DA118B2BCC94}"/>
              </a:ext>
            </a:extLst>
          </p:cNvPr>
          <p:cNvSpPr/>
          <p:nvPr userDrawn="1"/>
        </p:nvSpPr>
        <p:spPr>
          <a:xfrm rot="10800000">
            <a:off x="6096000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1D9119-753A-FE41-8767-645656A5395B}"/>
              </a:ext>
            </a:extLst>
          </p:cNvPr>
          <p:cNvSpPr/>
          <p:nvPr userDrawn="1"/>
        </p:nvSpPr>
        <p:spPr>
          <a:xfrm rot="10800000">
            <a:off x="85942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64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Pr>
        <a:gradFill>
          <a:gsLst>
            <a:gs pos="0">
              <a:srgbClr val="D24228"/>
            </a:gs>
            <a:gs pos="100000">
              <a:srgbClr val="E17980">
                <a:alpha val="90000"/>
              </a:srgb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C09520E-92B4-7B4C-8DC5-D9BA0D3692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662879B-FA15-3E40-8B8E-9043955A6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E8C512-4B73-DB44-B563-BA76078871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F5A41A4-BA7D-594A-8E5B-9DD65CCC0DDA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0DDC-0635-1E48-9017-7C932E39D136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90BA59-BDA3-C64B-B3A8-A30DE79DBA7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0DF030-DED4-C84D-A780-6056B334120D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03CD7-346E-FE43-B6E0-01AAB29C9BD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1CF1CF-F361-C949-AF9D-2917BCEEFDB0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47E76E-E395-5C4C-A93E-BE1AB956811A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8247-8B4A-424F-8283-912AE1E4DE3F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114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gradFill>
          <a:gsLst>
            <a:gs pos="0">
              <a:srgbClr val="6D5339"/>
            </a:gs>
            <a:gs pos="100000">
              <a:srgbClr val="EBCB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8">
            <a:extLst>
              <a:ext uri="{FF2B5EF4-FFF2-40B4-BE49-F238E27FC236}">
                <a16:creationId xmlns:a16="http://schemas.microsoft.com/office/drawing/2014/main" id="{5C09520E-92B4-7B4C-8DC5-D9BA0D3692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Chapter title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662879B-FA15-3E40-8B8E-9043955A6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E8C512-4B73-DB44-B563-BA76078871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F5A41A4-BA7D-594A-8E5B-9DD65CCC0DDA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0DDC-0635-1E48-9017-7C932E39D136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90BA59-BDA3-C64B-B3A8-A30DE79DBA7D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0DF030-DED4-C84D-A780-6056B334120D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03CD7-346E-FE43-B6E0-01AAB29C9BD0}"/>
              </a:ext>
            </a:extLst>
          </p:cNvPr>
          <p:cNvSpPr/>
          <p:nvPr userDrawn="1"/>
        </p:nvSpPr>
        <p:spPr>
          <a:xfrm rot="10800000">
            <a:off x="4665117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1CF1CF-F361-C949-AF9D-2917BCEEFDB0}"/>
              </a:ext>
            </a:extLst>
          </p:cNvPr>
          <p:cNvSpPr/>
          <p:nvPr userDrawn="1"/>
        </p:nvSpPr>
        <p:spPr>
          <a:xfrm rot="10800000">
            <a:off x="733872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47E76E-E395-5C4C-A93E-BE1AB956811A}"/>
              </a:ext>
            </a:extLst>
          </p:cNvPr>
          <p:cNvSpPr/>
          <p:nvPr userDrawn="1"/>
        </p:nvSpPr>
        <p:spPr>
          <a:xfrm rot="10800000">
            <a:off x="948395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8247-8B4A-424F-8283-912AE1E4DE3F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658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A958BBD-B190-9446-927B-1BAEDF8B55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AD2D80E-82C1-0B48-8D77-32CD38607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6100030-06ED-984B-A9AE-B26E0F75C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2C9BB57-B5BB-C048-80CA-2112B6602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ACA503-FA50-E445-9979-B383A80BFCEF}"/>
              </a:ext>
            </a:extLst>
          </p:cNvPr>
          <p:cNvSpPr/>
          <p:nvPr userDrawn="1"/>
        </p:nvSpPr>
        <p:spPr>
          <a:xfrm rot="10800000">
            <a:off x="11308653" y="623091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669852-B41A-EA49-8723-7F8F2F1FFD84}"/>
              </a:ext>
            </a:extLst>
          </p:cNvPr>
          <p:cNvSpPr/>
          <p:nvPr userDrawn="1"/>
        </p:nvSpPr>
        <p:spPr>
          <a:xfrm rot="10800000">
            <a:off x="8385859" y="1082351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5C02D-3CAA-D14E-A886-46F0B60F613D}"/>
              </a:ext>
            </a:extLst>
          </p:cNvPr>
          <p:cNvSpPr/>
          <p:nvPr userDrawn="1"/>
        </p:nvSpPr>
        <p:spPr>
          <a:xfrm rot="10800000">
            <a:off x="2028699" y="0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DCF2E-966E-A940-AD9C-7E7752364C00}"/>
              </a:ext>
            </a:extLst>
          </p:cNvPr>
          <p:cNvSpPr/>
          <p:nvPr userDrawn="1"/>
        </p:nvSpPr>
        <p:spPr>
          <a:xfrm rot="10800000">
            <a:off x="5028862" y="-1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95558E-B898-054A-B73E-FE784DD63D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196" y="2183849"/>
            <a:ext cx="2882037" cy="1853321"/>
          </a:xfrm>
          <a:prstGeom prst="rect">
            <a:avLst/>
          </a:prstGeom>
        </p:spPr>
      </p:pic>
      <p:sp>
        <p:nvSpPr>
          <p:cNvPr id="15" name="Plassholder for tekst 8">
            <a:extLst>
              <a:ext uri="{FF2B5EF4-FFF2-40B4-BE49-F238E27FC236}">
                <a16:creationId xmlns:a16="http://schemas.microsoft.com/office/drawing/2014/main" id="{1A77DE0D-EDC8-BD42-90E0-094F5E382F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4674151"/>
            <a:ext cx="4711991" cy="744996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60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C2ECE2-560F-2845-91F0-CE0CC0CD3314}"/>
              </a:ext>
            </a:extLst>
          </p:cNvPr>
          <p:cNvSpPr txBox="1"/>
          <p:nvPr userDrawn="1"/>
        </p:nvSpPr>
        <p:spPr>
          <a:xfrm>
            <a:off x="643435" y="5613768"/>
            <a:ext cx="434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FFFFFF"/>
                </a:solidFill>
              </a:rPr>
              <a:t>www.eiti.org</a:t>
            </a:r>
            <a:endParaRPr lang="nb-NO" sz="1400" dirty="0">
              <a:solidFill>
                <a:srgbClr val="FFFFFF"/>
              </a:solidFill>
            </a:endParaRPr>
          </a:p>
          <a:p>
            <a:r>
              <a:rPr lang="nb-NO" sz="1400" dirty="0">
                <a:solidFill>
                  <a:srgbClr val="FFFFFF"/>
                </a:solidFill>
              </a:rPr>
              <a:t>@</a:t>
            </a:r>
            <a:r>
              <a:rPr lang="nb-NO" sz="1400" dirty="0" err="1">
                <a:solidFill>
                  <a:srgbClr val="FFFFFF"/>
                </a:solidFill>
              </a:rPr>
              <a:t>EITIorg</a:t>
            </a:r>
            <a:endParaRPr lang="nb-NO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92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49AE6F-E19C-A941-AFAF-9A6AD40CEF82}"/>
              </a:ext>
            </a:extLst>
          </p:cNvPr>
          <p:cNvSpPr/>
          <p:nvPr userDrawn="1"/>
        </p:nvSpPr>
        <p:spPr>
          <a:xfrm>
            <a:off x="0" y="459260"/>
            <a:ext cx="883347" cy="280207"/>
          </a:xfrm>
          <a:prstGeom prst="rect">
            <a:avLst/>
          </a:prstGeom>
          <a:solidFill>
            <a:srgbClr val="0090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C020A5-4687-B34F-9A8C-86567B4C9A9A}"/>
              </a:ext>
            </a:extLst>
          </p:cNvPr>
          <p:cNvSpPr/>
          <p:nvPr userDrawn="1"/>
        </p:nvSpPr>
        <p:spPr>
          <a:xfrm>
            <a:off x="8090434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47FAB2-898D-7949-B255-53D40E4BE1E2}"/>
              </a:ext>
            </a:extLst>
          </p:cNvPr>
          <p:cNvSpPr/>
          <p:nvPr userDrawn="1"/>
        </p:nvSpPr>
        <p:spPr>
          <a:xfrm>
            <a:off x="11313170" y="1082351"/>
            <a:ext cx="878830" cy="280207"/>
          </a:xfrm>
          <a:prstGeom prst="rect">
            <a:avLst/>
          </a:prstGeom>
          <a:solidFill>
            <a:srgbClr val="0021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EC463A-E2A6-5944-82A5-DEAB1D87A9D8}"/>
              </a:ext>
            </a:extLst>
          </p:cNvPr>
          <p:cNvSpPr/>
          <p:nvPr userDrawn="1"/>
        </p:nvSpPr>
        <p:spPr>
          <a:xfrm>
            <a:off x="5870234" y="1077544"/>
            <a:ext cx="321112" cy="280207"/>
          </a:xfrm>
          <a:prstGeom prst="rect">
            <a:avLst/>
          </a:prstGeom>
          <a:solidFill>
            <a:srgbClr val="005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7B15DB75-8F7F-7347-B7EE-37CBE3ABD8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4674151"/>
            <a:ext cx="4711991" cy="744996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6000" b="1" i="0">
                <a:solidFill>
                  <a:srgbClr val="002157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6104C9-D1B6-8544-9499-7875078E02A9}"/>
              </a:ext>
            </a:extLst>
          </p:cNvPr>
          <p:cNvSpPr txBox="1"/>
          <p:nvPr userDrawn="1"/>
        </p:nvSpPr>
        <p:spPr>
          <a:xfrm>
            <a:off x="643435" y="5613768"/>
            <a:ext cx="434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2157"/>
                </a:solidFill>
              </a:rPr>
              <a:t>www.eiti.org</a:t>
            </a:r>
            <a:endParaRPr lang="nb-NO" sz="1400" dirty="0">
              <a:solidFill>
                <a:srgbClr val="002157"/>
              </a:solidFill>
            </a:endParaRPr>
          </a:p>
          <a:p>
            <a:r>
              <a:rPr lang="nb-NO" sz="1400" dirty="0">
                <a:solidFill>
                  <a:srgbClr val="002157"/>
                </a:solidFill>
              </a:rPr>
              <a:t>@</a:t>
            </a:r>
            <a:r>
              <a:rPr lang="nb-NO" sz="1400" dirty="0" err="1">
                <a:solidFill>
                  <a:srgbClr val="002157"/>
                </a:solidFill>
              </a:rPr>
              <a:t>EITIorg</a:t>
            </a:r>
            <a:endParaRPr lang="nb-NO" sz="1400" dirty="0">
              <a:solidFill>
                <a:srgbClr val="002157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F2167BE-9890-394A-B6BD-227F130B0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196" y="2183849"/>
            <a:ext cx="2882037" cy="18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0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1_pictur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bilde 7">
            <a:extLst>
              <a:ext uri="{FF2B5EF4-FFF2-40B4-BE49-F238E27FC236}">
                <a16:creationId xmlns:a16="http://schemas.microsoft.com/office/drawing/2014/main" id="{4F2049E2-5D62-9F41-ACD6-231A22C20DC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799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978CED7-1B95-B54B-967E-5A9C799EA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4711991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2" name="Plassholder for tekst 8">
            <a:extLst>
              <a:ext uri="{FF2B5EF4-FFF2-40B4-BE49-F238E27FC236}">
                <a16:creationId xmlns:a16="http://schemas.microsoft.com/office/drawing/2014/main" id="{913D38AA-ACB5-4C42-9C8B-E6188D4EB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FFFFFF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C5F0900-427D-C54E-8B7E-FE2A4DF859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5" y="5825339"/>
            <a:ext cx="1495765" cy="6737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01A58E3-4FEB-7F4F-BE0F-B059D67E39B7}"/>
              </a:ext>
            </a:extLst>
          </p:cNvPr>
          <p:cNvSpPr/>
          <p:nvPr userDrawn="1"/>
        </p:nvSpPr>
        <p:spPr>
          <a:xfrm>
            <a:off x="643435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489C5E-01B9-A44F-8C09-25A33D507AB2}"/>
              </a:ext>
            </a:extLst>
          </p:cNvPr>
          <p:cNvSpPr/>
          <p:nvPr userDrawn="1"/>
        </p:nvSpPr>
        <p:spPr>
          <a:xfrm>
            <a:off x="4074728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A21D7-8597-D64F-803E-53A5D42A29C3}"/>
              </a:ext>
            </a:extLst>
          </p:cNvPr>
          <p:cNvSpPr/>
          <p:nvPr userDrawn="1"/>
        </p:nvSpPr>
        <p:spPr>
          <a:xfrm>
            <a:off x="5217170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850B22-B830-B747-B47D-4A978996033B}"/>
              </a:ext>
            </a:extLst>
          </p:cNvPr>
          <p:cNvSpPr/>
          <p:nvPr userDrawn="1"/>
        </p:nvSpPr>
        <p:spPr>
          <a:xfrm>
            <a:off x="2287473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9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BC2EE"/>
              </a:gs>
              <a:gs pos="100000">
                <a:srgbClr val="13285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725910-2A8E-644C-8AE0-0D88939311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7230" y="2053643"/>
            <a:ext cx="4277537" cy="27507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F41344B-58B7-C649-BB2F-0F1B47F243D2}"/>
              </a:ext>
            </a:extLst>
          </p:cNvPr>
          <p:cNvSpPr/>
          <p:nvPr userDrawn="1"/>
        </p:nvSpPr>
        <p:spPr>
          <a:xfrm>
            <a:off x="10261338" y="459260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8C847C-FD7F-FD42-BD44-7CDF1FAB5F87}"/>
              </a:ext>
            </a:extLst>
          </p:cNvPr>
          <p:cNvSpPr/>
          <p:nvPr userDrawn="1"/>
        </p:nvSpPr>
        <p:spPr>
          <a:xfrm>
            <a:off x="7338729" y="0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9446E0-B354-BF41-9A69-98CC87CF9EE0}"/>
              </a:ext>
            </a:extLst>
          </p:cNvPr>
          <p:cNvSpPr/>
          <p:nvPr userDrawn="1"/>
        </p:nvSpPr>
        <p:spPr>
          <a:xfrm>
            <a:off x="1" y="1082351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4269DA-C37A-D940-A720-98642AF5CFDB}"/>
              </a:ext>
            </a:extLst>
          </p:cNvPr>
          <p:cNvSpPr/>
          <p:nvPr userDrawn="1"/>
        </p:nvSpPr>
        <p:spPr>
          <a:xfrm>
            <a:off x="2695679" y="1077544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A5F1C2-D968-234A-B538-0EFF43A1AED5}"/>
              </a:ext>
            </a:extLst>
          </p:cNvPr>
          <p:cNvSpPr/>
          <p:nvPr userDrawn="1"/>
        </p:nvSpPr>
        <p:spPr>
          <a:xfrm rot="10800000">
            <a:off x="9014878" y="6118533"/>
            <a:ext cx="883347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562827-34BE-A04E-AE24-AC13E6DB7C89}"/>
              </a:ext>
            </a:extLst>
          </p:cNvPr>
          <p:cNvSpPr/>
          <p:nvPr userDrawn="1"/>
        </p:nvSpPr>
        <p:spPr>
          <a:xfrm rot="10800000">
            <a:off x="4073009" y="6577793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DC4FF4-C8E8-DB4B-98FF-6684A75F5CC4}"/>
              </a:ext>
            </a:extLst>
          </p:cNvPr>
          <p:cNvSpPr/>
          <p:nvPr userDrawn="1"/>
        </p:nvSpPr>
        <p:spPr>
          <a:xfrm rot="10800000">
            <a:off x="1540106" y="5495443"/>
            <a:ext cx="878830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96B0C4-03B6-C640-86AD-1224C56F4507}"/>
              </a:ext>
            </a:extLst>
          </p:cNvPr>
          <p:cNvSpPr/>
          <p:nvPr userDrawn="1"/>
        </p:nvSpPr>
        <p:spPr>
          <a:xfrm rot="10800000">
            <a:off x="11870888" y="5500249"/>
            <a:ext cx="321112" cy="280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23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600D4C1-CA83-924C-ACF6-7A56C964A9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4F097DB4-7D69-F446-9FAB-5641F169D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11227453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13285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32FDEDD4-3C78-3343-9A10-1A3EE7C629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11227453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132856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96C43E-9D9E-1D41-B0B3-CD0EB024A5E4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9B5521-C2A3-A441-B999-F2447A458EAF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866F8D-7F58-C141-BC3E-5DBF3CA36587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69D740-F336-9140-824F-BE835F2B8E3D}"/>
              </a:ext>
            </a:extLst>
          </p:cNvPr>
          <p:cNvSpPr txBox="1"/>
          <p:nvPr userDrawn="1"/>
        </p:nvSpPr>
        <p:spPr>
          <a:xfrm>
            <a:off x="6572528" y="5808678"/>
            <a:ext cx="497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The global standard for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the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good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governance</a:t>
            </a:r>
            <a:b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</a:b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of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oil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, gas and mineral </a:t>
            </a:r>
            <a:r>
              <a:rPr lang="nb-NO" sz="2000" b="0" i="0" kern="1200" dirty="0" err="1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resources</a:t>
            </a:r>
            <a:r>
              <a:rPr lang="nb-NO" sz="2000" b="0" i="0" kern="1200" dirty="0">
                <a:solidFill>
                  <a:srgbClr val="002157"/>
                </a:solidFill>
                <a:effectLst/>
                <a:latin typeface="+mj-lt"/>
                <a:ea typeface="+mn-ea"/>
                <a:cs typeface="+mn-cs"/>
              </a:rPr>
              <a:t>.</a:t>
            </a:r>
            <a:endParaRPr lang="nb-NO" sz="2000" b="0" i="0" dirty="0">
              <a:solidFill>
                <a:srgbClr val="002157"/>
              </a:solidFill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BF01A5C-F0D7-7343-90AC-D12336C68785}"/>
              </a:ext>
            </a:extLst>
          </p:cNvPr>
          <p:cNvSpPr/>
          <p:nvPr userDrawn="1"/>
        </p:nvSpPr>
        <p:spPr>
          <a:xfrm>
            <a:off x="751104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62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tellys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6CE0DCDA-C0F7-D54F-AF4E-9DA03B4C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35" y="3886159"/>
            <a:ext cx="4711991" cy="417758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13285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6" name="Plassholder for tekst 8">
            <a:extLst>
              <a:ext uri="{FF2B5EF4-FFF2-40B4-BE49-F238E27FC236}">
                <a16:creationId xmlns:a16="http://schemas.microsoft.com/office/drawing/2014/main" id="{A60C8AA2-1499-8444-9FA4-1DFFBBDF80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35" y="3056502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00" b="1" i="0">
                <a:solidFill>
                  <a:srgbClr val="132856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CBBB60AB-D187-B94C-89DD-226E326D11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799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00C876-71FD-7C45-80C5-76C71DFC4D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2C2A41E-824E-C949-AF2A-1CAFA124388F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998A1A-FD10-F24F-9824-FA4018CAF4FB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C024B3-2786-E946-837A-A9623899FAAC}"/>
              </a:ext>
            </a:extLst>
          </p:cNvPr>
          <p:cNvSpPr/>
          <p:nvPr userDrawn="1"/>
        </p:nvSpPr>
        <p:spPr>
          <a:xfrm>
            <a:off x="521717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2E1013-46BC-F648-8C7F-359A428369FB}"/>
              </a:ext>
            </a:extLst>
          </p:cNvPr>
          <p:cNvSpPr/>
          <p:nvPr userDrawn="1"/>
        </p:nvSpPr>
        <p:spPr>
          <a:xfrm>
            <a:off x="2233056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50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tellysbilde">
    <p:bg>
      <p:bgPr>
        <a:solidFill>
          <a:srgbClr val="FAEDBC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70B929-9328-914C-BFEB-1BA8D78F10B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629E4-6460-A14A-9BC9-0B8BB909E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7230" y="2053643"/>
            <a:ext cx="4277537" cy="275071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1CD7BD5-931D-E541-8629-0F1E0B04D6E8}"/>
              </a:ext>
            </a:extLst>
          </p:cNvPr>
          <p:cNvSpPr/>
          <p:nvPr userDrawn="1"/>
        </p:nvSpPr>
        <p:spPr>
          <a:xfrm>
            <a:off x="3261" y="45926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5115EB-A749-CB40-ABA6-675F3CD2977F}"/>
              </a:ext>
            </a:extLst>
          </p:cNvPr>
          <p:cNvSpPr/>
          <p:nvPr userDrawn="1"/>
        </p:nvSpPr>
        <p:spPr>
          <a:xfrm>
            <a:off x="3484279" y="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5CD8DD-12D1-4B4A-9238-1196CE17BCCA}"/>
              </a:ext>
            </a:extLst>
          </p:cNvPr>
          <p:cNvSpPr/>
          <p:nvPr userDrawn="1"/>
        </p:nvSpPr>
        <p:spPr>
          <a:xfrm>
            <a:off x="7511040" y="1082351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3E740-DD37-9245-BD7A-8401CE3A6154}"/>
              </a:ext>
            </a:extLst>
          </p:cNvPr>
          <p:cNvSpPr/>
          <p:nvPr userDrawn="1"/>
        </p:nvSpPr>
        <p:spPr>
          <a:xfrm>
            <a:off x="11870888" y="1077544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09B745A-5D26-C047-A9C7-9C5BEFF193A1}"/>
              </a:ext>
            </a:extLst>
          </p:cNvPr>
          <p:cNvSpPr/>
          <p:nvPr userDrawn="1"/>
        </p:nvSpPr>
        <p:spPr>
          <a:xfrm rot="10800000">
            <a:off x="11308653" y="611853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0EE9FA9-A327-6248-967F-893ADCB92D87}"/>
              </a:ext>
            </a:extLst>
          </p:cNvPr>
          <p:cNvSpPr/>
          <p:nvPr userDrawn="1"/>
        </p:nvSpPr>
        <p:spPr>
          <a:xfrm rot="10800000">
            <a:off x="8389870" y="6577790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F2C8DD-E55E-5E49-8657-720F9A9D4DF2}"/>
              </a:ext>
            </a:extLst>
          </p:cNvPr>
          <p:cNvSpPr/>
          <p:nvPr userDrawn="1"/>
        </p:nvSpPr>
        <p:spPr>
          <a:xfrm rot="10800000">
            <a:off x="4285761" y="549543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9BC6AF-5607-7D45-B183-9BDF4622ED45}"/>
              </a:ext>
            </a:extLst>
          </p:cNvPr>
          <p:cNvSpPr/>
          <p:nvPr userDrawn="1"/>
        </p:nvSpPr>
        <p:spPr>
          <a:xfrm rot="10800000">
            <a:off x="3261" y="5500246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66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 og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19C52459-D2B3-C546-9363-E84D342AFB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2812" y="1194998"/>
            <a:ext cx="4711991" cy="744996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4000" b="1" i="0"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99D48276-482E-1945-ADE2-ADEE49552A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2812" y="2019792"/>
            <a:ext cx="4712614" cy="23383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50554C5D-EF36-E249-B10A-0FB9A042CF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10227" y="1194998"/>
            <a:ext cx="5781772" cy="478159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6B3055C-3316-D645-ADCA-DEB8B4F59F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88854686-49CF-2044-8971-F5576D049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464EEBCF-38E5-AD4B-8659-D88B8DD95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3D016E7E-798D-FE4E-93A5-3E0EDFA25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4290E2-A1A3-B741-9CBD-D98316A373CB}"/>
              </a:ext>
            </a:extLst>
          </p:cNvPr>
          <p:cNvSpPr/>
          <p:nvPr userDrawn="1"/>
        </p:nvSpPr>
        <p:spPr>
          <a:xfrm rot="10800000">
            <a:off x="642812" y="0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CA7434-1A7A-2B4E-8EE6-16FCE790ADC7}"/>
              </a:ext>
            </a:extLst>
          </p:cNvPr>
          <p:cNvSpPr/>
          <p:nvPr userDrawn="1"/>
        </p:nvSpPr>
        <p:spPr>
          <a:xfrm rot="10800000">
            <a:off x="4798353" y="560416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355435-836E-A844-9369-3492A9CEC711}"/>
              </a:ext>
            </a:extLst>
          </p:cNvPr>
          <p:cNvSpPr/>
          <p:nvPr userDrawn="1"/>
        </p:nvSpPr>
        <p:spPr>
          <a:xfrm rot="10800000">
            <a:off x="7838104" y="280208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CC1036-51BC-E244-A360-023C7327BB3A}"/>
              </a:ext>
            </a:extLst>
          </p:cNvPr>
          <p:cNvSpPr/>
          <p:nvPr userDrawn="1"/>
        </p:nvSpPr>
        <p:spPr>
          <a:xfrm rot="10800000">
            <a:off x="11870887" y="560417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8053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194998"/>
            <a:ext cx="10905753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2" y="2019792"/>
            <a:ext cx="10905753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6796DC-8000-D44B-AD74-3F72B4EB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CD24B93-4D97-C146-8244-BF6FA5ECA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A9708-ACEE-3C49-9190-E339828EF3DF}"/>
              </a:ext>
            </a:extLst>
          </p:cNvPr>
          <p:cNvSpPr/>
          <p:nvPr userDrawn="1"/>
        </p:nvSpPr>
        <p:spPr>
          <a:xfrm>
            <a:off x="11308652" y="560417"/>
            <a:ext cx="883347" cy="280207"/>
          </a:xfrm>
          <a:prstGeom prst="rect">
            <a:avLst/>
          </a:prstGeom>
          <a:solidFill>
            <a:srgbClr val="00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D7D776-D791-A645-9ECF-9C0B75DAE595}"/>
              </a:ext>
            </a:extLst>
          </p:cNvPr>
          <p:cNvSpPr/>
          <p:nvPr userDrawn="1"/>
        </p:nvSpPr>
        <p:spPr>
          <a:xfrm>
            <a:off x="7715346" y="1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0608E4-FCDF-7341-BDDE-2D407FE18E82}"/>
              </a:ext>
            </a:extLst>
          </p:cNvPr>
          <p:cNvSpPr/>
          <p:nvPr userDrawn="1"/>
        </p:nvSpPr>
        <p:spPr>
          <a:xfrm>
            <a:off x="4117877" y="28020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3FFE0-A21C-7741-92B5-34AB4E684857}"/>
              </a:ext>
            </a:extLst>
          </p:cNvPr>
          <p:cNvSpPr/>
          <p:nvPr userDrawn="1"/>
        </p:nvSpPr>
        <p:spPr>
          <a:xfrm>
            <a:off x="642812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innhold og bilde"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C58431D-8E20-AE40-9B25-7E1CFCA4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3" y="1194998"/>
            <a:ext cx="7072534" cy="6716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64713-EC13-F543-A4C5-7C9EA105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3" y="2019792"/>
            <a:ext cx="7072534" cy="3581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6796DC-8000-D44B-AD74-3F72B4EB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434" y="5826626"/>
            <a:ext cx="1495766" cy="673730"/>
          </a:xfrm>
          <a:prstGeom prst="rect">
            <a:avLst/>
          </a:prstGeom>
        </p:spPr>
      </p:pic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78B4D6C5-9BF0-5A49-9693-24A369DB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A686105-7BC9-224A-B16E-B13F4BA9A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485169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D7D776-D791-A645-9ECF-9C0B75DAE595}"/>
              </a:ext>
            </a:extLst>
          </p:cNvPr>
          <p:cNvSpPr/>
          <p:nvPr userDrawn="1"/>
        </p:nvSpPr>
        <p:spPr>
          <a:xfrm>
            <a:off x="7715346" y="1"/>
            <a:ext cx="321112" cy="280207"/>
          </a:xfrm>
          <a:prstGeom prst="rect">
            <a:avLst/>
          </a:prstGeom>
          <a:solidFill>
            <a:srgbClr val="025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0608E4-FCDF-7341-BDDE-2D407FE18E82}"/>
              </a:ext>
            </a:extLst>
          </p:cNvPr>
          <p:cNvSpPr/>
          <p:nvPr userDrawn="1"/>
        </p:nvSpPr>
        <p:spPr>
          <a:xfrm>
            <a:off x="4117877" y="280209"/>
            <a:ext cx="878830" cy="280207"/>
          </a:xfrm>
          <a:prstGeom prst="rect">
            <a:avLst/>
          </a:prstGeom>
          <a:solidFill>
            <a:srgbClr val="03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E3FFE0-A21C-7741-92B5-34AB4E684857}"/>
              </a:ext>
            </a:extLst>
          </p:cNvPr>
          <p:cNvSpPr/>
          <p:nvPr userDrawn="1"/>
        </p:nvSpPr>
        <p:spPr>
          <a:xfrm>
            <a:off x="642812" y="0"/>
            <a:ext cx="321112" cy="280207"/>
          </a:xfrm>
          <a:prstGeom prst="rect">
            <a:avLst/>
          </a:prstGeom>
          <a:solidFill>
            <a:srgbClr val="00C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7" name="Plassholder for bilde 12">
            <a:extLst>
              <a:ext uri="{FF2B5EF4-FFF2-40B4-BE49-F238E27FC236}">
                <a16:creationId xmlns:a16="http://schemas.microsoft.com/office/drawing/2014/main" id="{BEEEAE90-EF8E-3743-B611-305BD4EAA3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36457" y="0"/>
            <a:ext cx="4155543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0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34" y="685800"/>
            <a:ext cx="10881616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34" y="2286000"/>
            <a:ext cx="10881616" cy="3474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
Andre nivå
Tredje nivå
Fjerde nivå
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34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2875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132856"/>
                </a:solidFill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  <p:sldLayoutId id="2147483675" r:id="rId3"/>
    <p:sldLayoutId id="2147483678" r:id="rId4"/>
    <p:sldLayoutId id="2147483680" r:id="rId5"/>
    <p:sldLayoutId id="2147483676" r:id="rId6"/>
    <p:sldLayoutId id="2147483668" r:id="rId7"/>
    <p:sldLayoutId id="2147483650" r:id="rId8"/>
    <p:sldLayoutId id="2147483688" r:id="rId9"/>
    <p:sldLayoutId id="2147483686" r:id="rId10"/>
    <p:sldLayoutId id="2147483663" r:id="rId11"/>
    <p:sldLayoutId id="2147483689" r:id="rId12"/>
    <p:sldLayoutId id="2147483683" r:id="rId13"/>
    <p:sldLayoutId id="2147483684" r:id="rId14"/>
    <p:sldLayoutId id="2147483685" r:id="rId15"/>
    <p:sldLayoutId id="2147483687" r:id="rId16"/>
    <p:sldLayoutId id="2147483654" r:id="rId17"/>
    <p:sldLayoutId id="2147483681" r:id="rId18"/>
    <p:sldLayoutId id="2147483682" r:id="rId19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5600" b="1" i="0" kern="1200" baseline="0">
          <a:solidFill>
            <a:srgbClr val="132856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rgbClr val="132856"/>
          </a:solidFill>
          <a:latin typeface="+mj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A_600E17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60D8-1200-3847-B99F-37039975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Tell your 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B71D-EB38-744C-9705-C97F6ADC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2" y="2357727"/>
            <a:ext cx="5356921" cy="491776"/>
          </a:xfrm>
          <a:solidFill>
            <a:schemeClr val="tx2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Situation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E4A8-6583-F34D-83D7-BC1DF8D51DB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2811" y="2849503"/>
            <a:ext cx="5356921" cy="1315750"/>
          </a:xfrm>
          <a:solidFill>
            <a:srgbClr val="122954">
              <a:alpha val="10000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GB"/>
              <a:t>Add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515D3D-DA9F-0C8C-073A-ABA4A16D88E7}"/>
              </a:ext>
            </a:extLst>
          </p:cNvPr>
          <p:cNvSpPr txBox="1">
            <a:spLocks/>
          </p:cNvSpPr>
          <p:nvPr/>
        </p:nvSpPr>
        <p:spPr>
          <a:xfrm>
            <a:off x="6191950" y="2357727"/>
            <a:ext cx="5356615" cy="4917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en-GB" sz="24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Desired outcome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8C2C3A3-73C8-8F37-679F-857F648B8A9C}"/>
              </a:ext>
            </a:extLst>
          </p:cNvPr>
          <p:cNvSpPr txBox="1">
            <a:spLocks/>
          </p:cNvSpPr>
          <p:nvPr/>
        </p:nvSpPr>
        <p:spPr>
          <a:xfrm>
            <a:off x="6191643" y="2849502"/>
            <a:ext cx="5356922" cy="1315749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/>
              <a:t>Add text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862554-273F-989B-3CB1-1BAC73BCB13C}"/>
              </a:ext>
            </a:extLst>
          </p:cNvPr>
          <p:cNvSpPr txBox="1">
            <a:spLocks/>
          </p:cNvSpPr>
          <p:nvPr/>
        </p:nvSpPr>
        <p:spPr>
          <a:xfrm>
            <a:off x="642810" y="4327236"/>
            <a:ext cx="5356921" cy="419001"/>
          </a:xfrm>
          <a:prstGeom prst="rect">
            <a:avLst/>
          </a:prstGeom>
          <a:solidFill>
            <a:srgbClr val="0090BD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en-GB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Activity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5E5AEF0-0F41-4F19-1ABD-3258CA1B7BC5}"/>
              </a:ext>
            </a:extLst>
          </p:cNvPr>
          <p:cNvSpPr txBox="1">
            <a:spLocks/>
          </p:cNvSpPr>
          <p:nvPr/>
        </p:nvSpPr>
        <p:spPr>
          <a:xfrm>
            <a:off x="643117" y="4733213"/>
            <a:ext cx="5356614" cy="1315749"/>
          </a:xfrm>
          <a:prstGeom prst="rect">
            <a:avLst/>
          </a:prstGeom>
          <a:solidFill>
            <a:srgbClr val="0090BD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/>
              <a:t>Add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907F877-7A91-016A-AAD9-F97C5FEA32A1}"/>
              </a:ext>
            </a:extLst>
          </p:cNvPr>
          <p:cNvSpPr txBox="1">
            <a:spLocks/>
          </p:cNvSpPr>
          <p:nvPr/>
        </p:nvSpPr>
        <p:spPr>
          <a:xfrm>
            <a:off x="6191643" y="4327234"/>
            <a:ext cx="5356614" cy="419001"/>
          </a:xfrm>
          <a:prstGeom prst="rect">
            <a:avLst/>
          </a:prstGeom>
          <a:solidFill>
            <a:srgbClr val="00C3F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en-GB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Result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D2A8597-85FA-0E75-F2F1-BBFD4011B240}"/>
              </a:ext>
            </a:extLst>
          </p:cNvPr>
          <p:cNvSpPr txBox="1">
            <a:spLocks/>
          </p:cNvSpPr>
          <p:nvPr/>
        </p:nvSpPr>
        <p:spPr>
          <a:xfrm>
            <a:off x="6191333" y="4733213"/>
            <a:ext cx="5356923" cy="1315748"/>
          </a:xfrm>
          <a:prstGeom prst="rect">
            <a:avLst/>
          </a:prstGeom>
          <a:solidFill>
            <a:srgbClr val="00C3F0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/>
              <a:t>Add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D0A7B7-E0D6-4788-0B29-25C9CDF0045D}"/>
              </a:ext>
            </a:extLst>
          </p:cNvPr>
          <p:cNvSpPr txBox="1"/>
          <p:nvPr/>
        </p:nvSpPr>
        <p:spPr>
          <a:xfrm>
            <a:off x="642810" y="1807628"/>
            <a:ext cx="10905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S</a:t>
            </a:r>
            <a:r>
              <a:rPr lang="en-GB" b="0" i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</a:rPr>
              <a:t>hare a short story of a successful communications initiative related to EITI implementation in your country</a:t>
            </a:r>
            <a:endParaRPr lang="en-GB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8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60D8-1200-3847-B99F-37039975A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075730"/>
            <a:ext cx="10905753" cy="671660"/>
          </a:xfrm>
        </p:spPr>
        <p:txBody>
          <a:bodyPr/>
          <a:lstStyle/>
          <a:p>
            <a:r>
              <a:rPr lang="fr-FR"/>
              <a:t>Racontez votre expérience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B71D-EB38-744C-9705-C97F6ADC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2" y="2357727"/>
            <a:ext cx="5356921" cy="491776"/>
          </a:xfrm>
          <a:solidFill>
            <a:schemeClr val="tx2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Situation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E4A8-6583-F34D-83D7-BC1DF8D51DB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2811" y="2849503"/>
            <a:ext cx="5356921" cy="1315750"/>
          </a:xfrm>
          <a:solidFill>
            <a:srgbClr val="122954">
              <a:alpha val="10000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fr-FR"/>
              <a:t>Texte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515D3D-DA9F-0C8C-073A-ABA4A16D88E7}"/>
              </a:ext>
            </a:extLst>
          </p:cNvPr>
          <p:cNvSpPr txBox="1">
            <a:spLocks/>
          </p:cNvSpPr>
          <p:nvPr/>
        </p:nvSpPr>
        <p:spPr>
          <a:xfrm>
            <a:off x="6191950" y="2357727"/>
            <a:ext cx="5356615" cy="4917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fr-FR" sz="24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Résultat souhaité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8C2C3A3-73C8-8F37-679F-857F648B8A9C}"/>
              </a:ext>
            </a:extLst>
          </p:cNvPr>
          <p:cNvSpPr txBox="1">
            <a:spLocks/>
          </p:cNvSpPr>
          <p:nvPr/>
        </p:nvSpPr>
        <p:spPr>
          <a:xfrm>
            <a:off x="6191643" y="2849502"/>
            <a:ext cx="5356922" cy="1315749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/>
              <a:t>Texte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862554-273F-989B-3CB1-1BAC73BCB13C}"/>
              </a:ext>
            </a:extLst>
          </p:cNvPr>
          <p:cNvSpPr txBox="1">
            <a:spLocks/>
          </p:cNvSpPr>
          <p:nvPr/>
        </p:nvSpPr>
        <p:spPr>
          <a:xfrm>
            <a:off x="642810" y="4327236"/>
            <a:ext cx="5356921" cy="419001"/>
          </a:xfrm>
          <a:prstGeom prst="rect">
            <a:avLst/>
          </a:prstGeom>
          <a:solidFill>
            <a:srgbClr val="0090BD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fr-FR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Activité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5E5AEF0-0F41-4F19-1ABD-3258CA1B7BC5}"/>
              </a:ext>
            </a:extLst>
          </p:cNvPr>
          <p:cNvSpPr txBox="1">
            <a:spLocks/>
          </p:cNvSpPr>
          <p:nvPr/>
        </p:nvSpPr>
        <p:spPr>
          <a:xfrm>
            <a:off x="643117" y="4733213"/>
            <a:ext cx="5356614" cy="1315749"/>
          </a:xfrm>
          <a:prstGeom prst="rect">
            <a:avLst/>
          </a:prstGeom>
          <a:solidFill>
            <a:srgbClr val="0090BD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/>
              <a:t>Texte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907F877-7A91-016A-AAD9-F97C5FEA32A1}"/>
              </a:ext>
            </a:extLst>
          </p:cNvPr>
          <p:cNvSpPr txBox="1">
            <a:spLocks/>
          </p:cNvSpPr>
          <p:nvPr/>
        </p:nvSpPr>
        <p:spPr>
          <a:xfrm>
            <a:off x="6191643" y="4327234"/>
            <a:ext cx="5356614" cy="419001"/>
          </a:xfrm>
          <a:prstGeom prst="rect">
            <a:avLst/>
          </a:prstGeom>
          <a:solidFill>
            <a:srgbClr val="00C3F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fr-FR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Résultat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D2A8597-85FA-0E75-F2F1-BBFD4011B240}"/>
              </a:ext>
            </a:extLst>
          </p:cNvPr>
          <p:cNvSpPr txBox="1">
            <a:spLocks/>
          </p:cNvSpPr>
          <p:nvPr/>
        </p:nvSpPr>
        <p:spPr>
          <a:xfrm>
            <a:off x="6191333" y="4733213"/>
            <a:ext cx="5356923" cy="1315748"/>
          </a:xfrm>
          <a:prstGeom prst="rect">
            <a:avLst/>
          </a:prstGeom>
          <a:solidFill>
            <a:srgbClr val="00C3F0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/>
              <a:t>Texte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D0A7B7-E0D6-4788-0B29-25C9CDF0045D}"/>
              </a:ext>
            </a:extLst>
          </p:cNvPr>
          <p:cNvSpPr txBox="1"/>
          <p:nvPr/>
        </p:nvSpPr>
        <p:spPr>
          <a:xfrm>
            <a:off x="642810" y="1658543"/>
            <a:ext cx="1090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Partagez une courte anecdote d’une initiative de communication réussie liée à la mise en œuvre de l'ITIE dans votre pays</a:t>
            </a:r>
            <a:endParaRPr lang="fr-F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4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60D8-1200-3847-B99F-37039975A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075730"/>
            <a:ext cx="10905753" cy="671660"/>
          </a:xfrm>
        </p:spPr>
        <p:txBody>
          <a:bodyPr/>
          <a:lstStyle/>
          <a:p>
            <a:r>
              <a:rPr lang="es-ES_tradnl"/>
              <a:t>Cuente su experiencia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B71D-EB38-744C-9705-C97F6ADC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2" y="2357727"/>
            <a:ext cx="5356921" cy="491776"/>
          </a:xfrm>
          <a:solidFill>
            <a:schemeClr val="tx2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_tradnl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Situación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E4A8-6583-F34D-83D7-BC1DF8D51DB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2811" y="2849503"/>
            <a:ext cx="5356921" cy="1315750"/>
          </a:xfrm>
          <a:solidFill>
            <a:srgbClr val="122954">
              <a:alpha val="10000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s-ES_tradnl"/>
              <a:t>Texto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515D3D-DA9F-0C8C-073A-ABA4A16D88E7}"/>
              </a:ext>
            </a:extLst>
          </p:cNvPr>
          <p:cNvSpPr txBox="1">
            <a:spLocks/>
          </p:cNvSpPr>
          <p:nvPr/>
        </p:nvSpPr>
        <p:spPr>
          <a:xfrm>
            <a:off x="6191950" y="2357727"/>
            <a:ext cx="5356615" cy="4917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es-ES_tradnl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Resultado esperado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8C2C3A3-73C8-8F37-679F-857F648B8A9C}"/>
              </a:ext>
            </a:extLst>
          </p:cNvPr>
          <p:cNvSpPr txBox="1">
            <a:spLocks/>
          </p:cNvSpPr>
          <p:nvPr/>
        </p:nvSpPr>
        <p:spPr>
          <a:xfrm>
            <a:off x="6191643" y="2849502"/>
            <a:ext cx="5356922" cy="1315749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_tradnl"/>
              <a:t>Texto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862554-273F-989B-3CB1-1BAC73BCB13C}"/>
              </a:ext>
            </a:extLst>
          </p:cNvPr>
          <p:cNvSpPr txBox="1">
            <a:spLocks/>
          </p:cNvSpPr>
          <p:nvPr/>
        </p:nvSpPr>
        <p:spPr>
          <a:xfrm>
            <a:off x="642810" y="4327236"/>
            <a:ext cx="5356921" cy="419001"/>
          </a:xfrm>
          <a:prstGeom prst="rect">
            <a:avLst/>
          </a:prstGeom>
          <a:solidFill>
            <a:srgbClr val="0090BD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es-ES_tradnl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Actividad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5E5AEF0-0F41-4F19-1ABD-3258CA1B7BC5}"/>
              </a:ext>
            </a:extLst>
          </p:cNvPr>
          <p:cNvSpPr txBox="1">
            <a:spLocks/>
          </p:cNvSpPr>
          <p:nvPr/>
        </p:nvSpPr>
        <p:spPr>
          <a:xfrm>
            <a:off x="643117" y="4733213"/>
            <a:ext cx="5356614" cy="1315749"/>
          </a:xfrm>
          <a:prstGeom prst="rect">
            <a:avLst/>
          </a:prstGeom>
          <a:solidFill>
            <a:srgbClr val="0090BD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_tradnl"/>
              <a:t>Texto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907F877-7A91-016A-AAD9-F97C5FEA32A1}"/>
              </a:ext>
            </a:extLst>
          </p:cNvPr>
          <p:cNvSpPr txBox="1">
            <a:spLocks/>
          </p:cNvSpPr>
          <p:nvPr/>
        </p:nvSpPr>
        <p:spPr>
          <a:xfrm>
            <a:off x="6191643" y="4327234"/>
            <a:ext cx="5356614" cy="419001"/>
          </a:xfrm>
          <a:prstGeom prst="rect">
            <a:avLst/>
          </a:prstGeom>
          <a:solidFill>
            <a:srgbClr val="00C3F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es-ES_tradnl" sz="2400">
                <a:solidFill>
                  <a:srgbClr val="FFFFFF"/>
                </a:solidFill>
                <a:latin typeface="Franklin Gothic Medium" panose="020B0603020102020204" pitchFamily="34" charset="0"/>
              </a:rPr>
              <a:t>Resultado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D2A8597-85FA-0E75-F2F1-BBFD4011B240}"/>
              </a:ext>
            </a:extLst>
          </p:cNvPr>
          <p:cNvSpPr txBox="1">
            <a:spLocks/>
          </p:cNvSpPr>
          <p:nvPr/>
        </p:nvSpPr>
        <p:spPr>
          <a:xfrm>
            <a:off x="6191333" y="4733213"/>
            <a:ext cx="5356923" cy="1315748"/>
          </a:xfrm>
          <a:prstGeom prst="rect">
            <a:avLst/>
          </a:prstGeom>
          <a:solidFill>
            <a:srgbClr val="00C3F0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s-ES_tradnl"/>
              <a:t>Texto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D0A7B7-E0D6-4788-0B29-25C9CDF0045D}"/>
              </a:ext>
            </a:extLst>
          </p:cNvPr>
          <p:cNvSpPr txBox="1"/>
          <p:nvPr/>
        </p:nvSpPr>
        <p:spPr>
          <a:xfrm>
            <a:off x="642810" y="1658543"/>
            <a:ext cx="1090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Comparta una breve anécdota de una iniciativa de comunicación exitosa relacionada con la implementación del EITI en su país</a:t>
            </a:r>
            <a:endParaRPr lang="es-ES_tradnl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0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60D8-1200-3847-B99F-37039975A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12" y="1075730"/>
            <a:ext cx="10905753" cy="671660"/>
          </a:xfrm>
        </p:spPr>
        <p:txBody>
          <a:bodyPr/>
          <a:lstStyle/>
          <a:p>
            <a:r>
              <a:rPr lang="az-Cyrl-AZ" dirty="0"/>
              <a:t>Расскажите о своем опыте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B71D-EB38-744C-9705-C97F6ADC6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12" y="2357727"/>
            <a:ext cx="5356921" cy="491776"/>
          </a:xfrm>
          <a:solidFill>
            <a:schemeClr val="tx2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az-Cyrl-AZ" sz="24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Ситуация</a:t>
            </a:r>
            <a:endParaRPr lang="en-GB" sz="2400" dirty="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E4A8-6583-F34D-83D7-BC1DF8D51DB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2811" y="2849503"/>
            <a:ext cx="5356921" cy="1315750"/>
          </a:xfrm>
          <a:solidFill>
            <a:srgbClr val="122954">
              <a:alpha val="10000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az-Cyrl-AZ" dirty="0"/>
              <a:t>Текст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515D3D-DA9F-0C8C-073A-ABA4A16D88E7}"/>
              </a:ext>
            </a:extLst>
          </p:cNvPr>
          <p:cNvSpPr txBox="1">
            <a:spLocks/>
          </p:cNvSpPr>
          <p:nvPr/>
        </p:nvSpPr>
        <p:spPr>
          <a:xfrm>
            <a:off x="6191950" y="2357727"/>
            <a:ext cx="5356615" cy="49177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az-Cyrl-AZ" sz="24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Желаемый результат</a:t>
            </a:r>
            <a:endParaRPr lang="en-GB" sz="2400" dirty="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8C2C3A3-73C8-8F37-679F-857F648B8A9C}"/>
              </a:ext>
            </a:extLst>
          </p:cNvPr>
          <p:cNvSpPr txBox="1">
            <a:spLocks/>
          </p:cNvSpPr>
          <p:nvPr/>
        </p:nvSpPr>
        <p:spPr>
          <a:xfrm>
            <a:off x="6191643" y="2849502"/>
            <a:ext cx="5356922" cy="1315749"/>
          </a:xfrm>
          <a:prstGeom prst="rect">
            <a:avLst/>
          </a:prstGeom>
          <a:solidFill>
            <a:schemeClr val="bg1">
              <a:alpha val="1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az-Cyrl-AZ" dirty="0"/>
              <a:t>Текст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862554-273F-989B-3CB1-1BAC73BCB13C}"/>
              </a:ext>
            </a:extLst>
          </p:cNvPr>
          <p:cNvSpPr txBox="1">
            <a:spLocks/>
          </p:cNvSpPr>
          <p:nvPr/>
        </p:nvSpPr>
        <p:spPr>
          <a:xfrm>
            <a:off x="642810" y="4327236"/>
            <a:ext cx="5356921" cy="419001"/>
          </a:xfrm>
          <a:prstGeom prst="rect">
            <a:avLst/>
          </a:prstGeom>
          <a:solidFill>
            <a:srgbClr val="0090BD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az-Cyrl-AZ" sz="24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Деятельность</a:t>
            </a:r>
            <a:endParaRPr lang="en-GB" sz="2400" dirty="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5E5AEF0-0F41-4F19-1ABD-3258CA1B7BC5}"/>
              </a:ext>
            </a:extLst>
          </p:cNvPr>
          <p:cNvSpPr txBox="1">
            <a:spLocks/>
          </p:cNvSpPr>
          <p:nvPr/>
        </p:nvSpPr>
        <p:spPr>
          <a:xfrm>
            <a:off x="643117" y="4733213"/>
            <a:ext cx="5356614" cy="1315749"/>
          </a:xfrm>
          <a:prstGeom prst="rect">
            <a:avLst/>
          </a:prstGeom>
          <a:solidFill>
            <a:srgbClr val="0090BD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az-Cyrl-AZ" dirty="0"/>
              <a:t>Текст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907F877-7A91-016A-AAD9-F97C5FEA32A1}"/>
              </a:ext>
            </a:extLst>
          </p:cNvPr>
          <p:cNvSpPr txBox="1">
            <a:spLocks/>
          </p:cNvSpPr>
          <p:nvPr/>
        </p:nvSpPr>
        <p:spPr>
          <a:xfrm>
            <a:off x="6191643" y="4327234"/>
            <a:ext cx="5356614" cy="419001"/>
          </a:xfrm>
          <a:prstGeom prst="rect">
            <a:avLst/>
          </a:prstGeom>
          <a:solidFill>
            <a:srgbClr val="00C3F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az-Cyrl-AZ" sz="24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Результат</a:t>
            </a:r>
            <a:endParaRPr lang="en-GB" sz="2400" dirty="0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D2A8597-85FA-0E75-F2F1-BBFD4011B240}"/>
              </a:ext>
            </a:extLst>
          </p:cNvPr>
          <p:cNvSpPr txBox="1">
            <a:spLocks/>
          </p:cNvSpPr>
          <p:nvPr/>
        </p:nvSpPr>
        <p:spPr>
          <a:xfrm>
            <a:off x="6191333" y="4733213"/>
            <a:ext cx="5356923" cy="1315748"/>
          </a:xfrm>
          <a:prstGeom prst="rect">
            <a:avLst/>
          </a:prstGeom>
          <a:solidFill>
            <a:srgbClr val="00C3F0">
              <a:alpha val="1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rgbClr val="132856"/>
                </a:solidFill>
                <a:latin typeface="+mj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az-Cyrl-AZ" dirty="0"/>
              <a:t>Текст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D0A7B7-E0D6-4788-0B29-25C9CDF0045D}"/>
              </a:ext>
            </a:extLst>
          </p:cNvPr>
          <p:cNvSpPr txBox="1"/>
          <p:nvPr/>
        </p:nvSpPr>
        <p:spPr>
          <a:xfrm>
            <a:off x="642810" y="1658543"/>
            <a:ext cx="1090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Поделитесь кратким анекдотом об успешной коммуникационной инициативе, связанной с внедрением ИПДО в вашей стране</a:t>
            </a:r>
          </a:p>
        </p:txBody>
      </p:sp>
    </p:spTree>
    <p:extLst>
      <p:ext uri="{BB962C8B-B14F-4D97-AF65-F5344CB8AC3E}">
        <p14:creationId xmlns:p14="http://schemas.microsoft.com/office/powerpoint/2010/main" val="10072101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EITItheme1">
  <a:themeElements>
    <a:clrScheme name="Custom 1">
      <a:dk1>
        <a:srgbClr val="000100"/>
      </a:dk1>
      <a:lt1>
        <a:srgbClr val="165B89"/>
      </a:lt1>
      <a:dk2>
        <a:srgbClr val="122954"/>
      </a:dk2>
      <a:lt2>
        <a:srgbClr val="15C2EE"/>
      </a:lt2>
      <a:accent1>
        <a:srgbClr val="1CC0EE"/>
      </a:accent1>
      <a:accent2>
        <a:srgbClr val="6C5239"/>
      </a:accent2>
      <a:accent3>
        <a:srgbClr val="2C8536"/>
      </a:accent3>
      <a:accent4>
        <a:srgbClr val="F5A60A"/>
      </a:accent4>
      <a:accent5>
        <a:srgbClr val="D24329"/>
      </a:accent5>
      <a:accent6>
        <a:srgbClr val="78325C"/>
      </a:accent6>
      <a:hlink>
        <a:srgbClr val="1AC2ED"/>
      </a:hlink>
      <a:folHlink>
        <a:srgbClr val="12295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822F89D2-8C55-8B4B-88BB-245ADC139331}" vid="{7C9ED5B2-BBF2-DF45-8D59-C876243C5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B3B790D4CD34F81FC0BEB718ECEB9" ma:contentTypeVersion="16" ma:contentTypeDescription="Create a new document." ma:contentTypeScope="" ma:versionID="068aa0387fa9b55e6abf6abe0fb990e7">
  <xsd:schema xmlns:xsd="http://www.w3.org/2001/XMLSchema" xmlns:xs="http://www.w3.org/2001/XMLSchema" xmlns:p="http://schemas.microsoft.com/office/2006/metadata/properties" xmlns:ns2="d9eb0d81-beec-4074-bc6f-8be11319408c" xmlns:ns3="ec4d7596-7f32-41a8-9a95-4275d9a1ea6b" targetNamespace="http://schemas.microsoft.com/office/2006/metadata/properties" ma:root="true" ma:fieldsID="5ab0e12452e8fec2431ee670461f9208" ns2:_="" ns3:_="">
    <xsd:import namespace="d9eb0d81-beec-4074-bc6f-8be11319408c"/>
    <xsd:import namespace="ec4d7596-7f32-41a8-9a95-4275d9a1ea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eb0d81-beec-4074-bc6f-8be1131940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b58f297-623d-4bc9-82bf-53ab639f85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d7596-7f32-41a8-9a95-4275d9a1ea6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600b006-7f33-4498-934b-fab8c14a9512}" ma:internalName="TaxCatchAll" ma:showField="CatchAllData" ma:web="ec4d7596-7f32-41a8-9a95-4275d9a1ea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4d7596-7f32-41a8-9a95-4275d9a1ea6b" xsi:nil="true"/>
    <lcf76f155ced4ddcb4097134ff3c332f xmlns="d9eb0d81-beec-4074-bc6f-8be11319408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DC17BB-12CA-4941-AA0D-ADDDF5392E6C}"/>
</file>

<file path=customXml/itemProps2.xml><?xml version="1.0" encoding="utf-8"?>
<ds:datastoreItem xmlns:ds="http://schemas.openxmlformats.org/officeDocument/2006/customXml" ds:itemID="{380D7F45-EAB5-485D-8E1D-8264BF47AA81}">
  <ds:schemaRefs>
    <ds:schemaRef ds:uri="http://schemas.microsoft.com/office/2006/documentManagement/types"/>
    <ds:schemaRef ds:uri="63f8dd5c-9bd7-4836-9c5d-68ff4cd734a9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e27ad97-cca5-4134-ba8e-e8d98d7eec91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32A3B4-1843-44F9-AAE4-F0D91E588D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EITItheme1</Template>
  <TotalTime>1612</TotalTime>
  <Words>123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Franklin Gothic Book</vt:lpstr>
      <vt:lpstr>Franklin Gothic Demi</vt:lpstr>
      <vt:lpstr>Franklin Gothic Medium</vt:lpstr>
      <vt:lpstr>EITItheme1</vt:lpstr>
      <vt:lpstr>Tell your story </vt:lpstr>
      <vt:lpstr>Racontez votre expérience</vt:lpstr>
      <vt:lpstr>Cuente su experiencia</vt:lpstr>
      <vt:lpstr>Расскажите о своем опыте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Leila Pilliard</dc:creator>
  <cp:lastModifiedBy>Leah Krogsund</cp:lastModifiedBy>
  <cp:revision>9</cp:revision>
  <dcterms:created xsi:type="dcterms:W3CDTF">2020-01-10T14:54:35Z</dcterms:created>
  <dcterms:modified xsi:type="dcterms:W3CDTF">2022-10-04T08:03:27Z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0x010100F6BB3B790D4CD34F81FC0BEB718ECEB9</vt:lpwstr>
  </property>
  <property fmtid="{D5CDD505-2E9C-101B-9397-08002B2CF9AE}" pid="3" name="MediaServiceImageTags">
    <vt:lpwstr/>
  </property>
</Properties>
</file>