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0" r:id="rId4"/>
    <p:sldMasterId id="2147483648" r:id="rId5"/>
  </p:sldMasterIdLst>
  <p:notesMasterIdLst>
    <p:notesMasterId r:id="rId37"/>
  </p:notesMasterIdLst>
  <p:handoutMasterIdLst>
    <p:handoutMasterId r:id="rId38"/>
  </p:handoutMasterIdLst>
  <p:sldIdLst>
    <p:sldId id="268" r:id="rId6"/>
    <p:sldId id="434" r:id="rId7"/>
    <p:sldId id="440" r:id="rId8"/>
    <p:sldId id="321" r:id="rId9"/>
    <p:sldId id="310" r:id="rId10"/>
    <p:sldId id="436" r:id="rId11"/>
    <p:sldId id="441" r:id="rId12"/>
    <p:sldId id="437" r:id="rId13"/>
    <p:sldId id="317" r:id="rId14"/>
    <p:sldId id="444" r:id="rId15"/>
    <p:sldId id="352" r:id="rId16"/>
    <p:sldId id="456" r:id="rId17"/>
    <p:sldId id="443" r:id="rId18"/>
    <p:sldId id="445" r:id="rId19"/>
    <p:sldId id="439" r:id="rId20"/>
    <p:sldId id="431" r:id="rId21"/>
    <p:sldId id="432" r:id="rId22"/>
    <p:sldId id="446" r:id="rId23"/>
    <p:sldId id="361" r:id="rId24"/>
    <p:sldId id="344" r:id="rId25"/>
    <p:sldId id="458" r:id="rId26"/>
    <p:sldId id="299" r:id="rId27"/>
    <p:sldId id="351" r:id="rId28"/>
    <p:sldId id="449" r:id="rId29"/>
    <p:sldId id="450" r:id="rId30"/>
    <p:sldId id="451" r:id="rId31"/>
    <p:sldId id="454" r:id="rId32"/>
    <p:sldId id="455" r:id="rId33"/>
    <p:sldId id="459" r:id="rId34"/>
    <p:sldId id="457" r:id="rId35"/>
    <p:sldId id="284" r:id="rId36"/>
  </p:sldIdLst>
  <p:sldSz cx="12192000" cy="6858000"/>
  <p:notesSz cx="6805613" cy="9944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iugo Aghaji" initials="CA" lastIdx="2" clrIdx="0">
    <p:extLst>
      <p:ext uri="{19B8F6BF-5375-455C-9EA6-DF929625EA0E}">
        <p15:presenceInfo xmlns:p15="http://schemas.microsoft.com/office/powerpoint/2012/main" userId="S::CAghaji@eiti.org::15c603b1-0b0f-40b9-b757-f02b49b5ab6e" providerId="AD"/>
      </p:ext>
    </p:extLst>
  </p:cmAuthor>
  <p:cmAuthor id="2" name="Ahmed Zouari" initials="AZ" lastIdx="1" clrIdx="1">
    <p:extLst>
      <p:ext uri="{19B8F6BF-5375-455C-9EA6-DF929625EA0E}">
        <p15:presenceInfo xmlns:p15="http://schemas.microsoft.com/office/powerpoint/2012/main" userId="Ahmed Zouari" providerId="None"/>
      </p:ext>
    </p:extLst>
  </p:cmAuthor>
  <p:cmAuthor id="3" name="Nassim Bennani" initials="NB" lastIdx="6" clrIdx="2">
    <p:extLst>
      <p:ext uri="{19B8F6BF-5375-455C-9EA6-DF929625EA0E}">
        <p15:presenceInfo xmlns:p15="http://schemas.microsoft.com/office/powerpoint/2012/main" userId="S::nbennani@eiti.org::21e2c391-b337-431a-9603-8be609aec1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856"/>
    <a:srgbClr val="FFFFFF"/>
    <a:srgbClr val="00C3F0"/>
    <a:srgbClr val="2C8536"/>
    <a:srgbClr val="EBEBEB"/>
    <a:srgbClr val="002157"/>
    <a:srgbClr val="EBCB9F"/>
    <a:srgbClr val="6D5339"/>
    <a:srgbClr val="0090BF"/>
    <a:srgbClr val="0090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401325-E14F-0668-1637-7A04B250BCDF}" v="37" dt="2022-12-05T11:54:31.0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226" autoAdjust="0"/>
  </p:normalViewPr>
  <p:slideViewPr>
    <p:cSldViewPr snapToGrid="0">
      <p:cViewPr varScale="1">
        <p:scale>
          <a:sx n="82" d="100"/>
          <a:sy n="82" d="100"/>
        </p:scale>
        <p:origin x="614"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riane Grésillon" userId="12d6cf66-f122-475b-ae7e-280ff18ca8c0" providerId="ADAL" clId="{F08D1D88-3098-4457-96B2-A84BF47733B8}"/>
    <pc:docChg chg="undo custSel modSld">
      <pc:chgData name="Auriane Grésillon" userId="12d6cf66-f122-475b-ae7e-280ff18ca8c0" providerId="ADAL" clId="{F08D1D88-3098-4457-96B2-A84BF47733B8}" dt="2022-12-06T09:05:23.821" v="171" actId="14100"/>
      <pc:docMkLst>
        <pc:docMk/>
      </pc:docMkLst>
      <pc:sldChg chg="modSp mod">
        <pc:chgData name="Auriane Grésillon" userId="12d6cf66-f122-475b-ae7e-280ff18ca8c0" providerId="ADAL" clId="{F08D1D88-3098-4457-96B2-A84BF47733B8}" dt="2022-12-06T09:01:40.881" v="152" actId="313"/>
        <pc:sldMkLst>
          <pc:docMk/>
          <pc:sldMk cId="3649240010" sldId="299"/>
        </pc:sldMkLst>
        <pc:spChg chg="mod">
          <ac:chgData name="Auriane Grésillon" userId="12d6cf66-f122-475b-ae7e-280ff18ca8c0" providerId="ADAL" clId="{F08D1D88-3098-4457-96B2-A84BF47733B8}" dt="2022-12-06T09:01:40.881" v="152" actId="313"/>
          <ac:spMkLst>
            <pc:docMk/>
            <pc:sldMk cId="3649240010" sldId="299"/>
            <ac:spMk id="7" creationId="{C1035568-158D-4DA2-8183-8ECB2D3B84B6}"/>
          </ac:spMkLst>
        </pc:spChg>
      </pc:sldChg>
      <pc:sldChg chg="modSp mod">
        <pc:chgData name="Auriane Grésillon" userId="12d6cf66-f122-475b-ae7e-280ff18ca8c0" providerId="ADAL" clId="{F08D1D88-3098-4457-96B2-A84BF47733B8}" dt="2022-12-06T09:02:25.043" v="153" actId="404"/>
        <pc:sldMkLst>
          <pc:docMk/>
          <pc:sldMk cId="1838483849" sldId="317"/>
        </pc:sldMkLst>
        <pc:spChg chg="mod">
          <ac:chgData name="Auriane Grésillon" userId="12d6cf66-f122-475b-ae7e-280ff18ca8c0" providerId="ADAL" clId="{F08D1D88-3098-4457-96B2-A84BF47733B8}" dt="2022-12-06T09:02:25.043" v="153" actId="404"/>
          <ac:spMkLst>
            <pc:docMk/>
            <pc:sldMk cId="1838483849" sldId="317"/>
            <ac:spMk id="5" creationId="{0DA974B8-7E7E-4822-BEC6-F71FB7538DE1}"/>
          </ac:spMkLst>
        </pc:spChg>
      </pc:sldChg>
      <pc:sldChg chg="modSp mod">
        <pc:chgData name="Auriane Grésillon" userId="12d6cf66-f122-475b-ae7e-280ff18ca8c0" providerId="ADAL" clId="{F08D1D88-3098-4457-96B2-A84BF47733B8}" dt="2022-12-06T08:53:49.826" v="106" actId="790"/>
        <pc:sldMkLst>
          <pc:docMk/>
          <pc:sldMk cId="2906757567" sldId="321"/>
        </pc:sldMkLst>
        <pc:spChg chg="mod">
          <ac:chgData name="Auriane Grésillon" userId="12d6cf66-f122-475b-ae7e-280ff18ca8c0" providerId="ADAL" clId="{F08D1D88-3098-4457-96B2-A84BF47733B8}" dt="2022-12-06T08:53:49.826" v="106" actId="790"/>
          <ac:spMkLst>
            <pc:docMk/>
            <pc:sldMk cId="2906757567" sldId="321"/>
            <ac:spMk id="10" creationId="{14F735E3-4826-8848-AC4D-32EFF4F713AD}"/>
          </ac:spMkLst>
        </pc:spChg>
        <pc:picChg chg="mod">
          <ac:chgData name="Auriane Grésillon" userId="12d6cf66-f122-475b-ae7e-280ff18ca8c0" providerId="ADAL" clId="{F08D1D88-3098-4457-96B2-A84BF47733B8}" dt="2022-12-06T08:53:28.370" v="101" actId="1076"/>
          <ac:picMkLst>
            <pc:docMk/>
            <pc:sldMk cId="2906757567" sldId="321"/>
            <ac:picMk id="13" creationId="{13A8F6C3-5200-7C4C-9E35-025DB61E58C5}"/>
          </ac:picMkLst>
        </pc:picChg>
        <pc:picChg chg="mod">
          <ac:chgData name="Auriane Grésillon" userId="12d6cf66-f122-475b-ae7e-280ff18ca8c0" providerId="ADAL" clId="{F08D1D88-3098-4457-96B2-A84BF47733B8}" dt="2022-12-06T08:53:41.618" v="105" actId="14100"/>
          <ac:picMkLst>
            <pc:docMk/>
            <pc:sldMk cId="2906757567" sldId="321"/>
            <ac:picMk id="15" creationId="{6DBEE0AC-26CB-D742-9B29-63DAB409D5F7}"/>
          </ac:picMkLst>
        </pc:picChg>
      </pc:sldChg>
      <pc:sldChg chg="modSp mod">
        <pc:chgData name="Auriane Grésillon" userId="12d6cf66-f122-475b-ae7e-280ff18ca8c0" providerId="ADAL" clId="{F08D1D88-3098-4457-96B2-A84BF47733B8}" dt="2022-12-06T08:59:32.337" v="117" actId="20577"/>
        <pc:sldMkLst>
          <pc:docMk/>
          <pc:sldMk cId="4031625648" sldId="361"/>
        </pc:sldMkLst>
        <pc:spChg chg="mod">
          <ac:chgData name="Auriane Grésillon" userId="12d6cf66-f122-475b-ae7e-280ff18ca8c0" providerId="ADAL" clId="{F08D1D88-3098-4457-96B2-A84BF47733B8}" dt="2022-12-06T08:59:32.337" v="117" actId="20577"/>
          <ac:spMkLst>
            <pc:docMk/>
            <pc:sldMk cId="4031625648" sldId="361"/>
            <ac:spMk id="3" creationId="{B20BF77B-2178-1CE7-C089-24A54DD01A32}"/>
          </ac:spMkLst>
        </pc:spChg>
      </pc:sldChg>
      <pc:sldChg chg="modSp mod">
        <pc:chgData name="Auriane Grésillon" userId="12d6cf66-f122-475b-ae7e-280ff18ca8c0" providerId="ADAL" clId="{F08D1D88-3098-4457-96B2-A84BF47733B8}" dt="2022-12-06T08:57:37.129" v="112" actId="20577"/>
        <pc:sldMkLst>
          <pc:docMk/>
          <pc:sldMk cId="2242142698" sldId="431"/>
        </pc:sldMkLst>
        <pc:spChg chg="mod">
          <ac:chgData name="Auriane Grésillon" userId="12d6cf66-f122-475b-ae7e-280ff18ca8c0" providerId="ADAL" clId="{F08D1D88-3098-4457-96B2-A84BF47733B8}" dt="2022-12-06T08:57:37.129" v="112" actId="20577"/>
          <ac:spMkLst>
            <pc:docMk/>
            <pc:sldMk cId="2242142698" sldId="431"/>
            <ac:spMk id="4" creationId="{840F40FE-39E8-49BE-8854-081B5938A314}"/>
          </ac:spMkLst>
        </pc:spChg>
        <pc:spChg chg="mod">
          <ac:chgData name="Auriane Grésillon" userId="12d6cf66-f122-475b-ae7e-280ff18ca8c0" providerId="ADAL" clId="{F08D1D88-3098-4457-96B2-A84BF47733B8}" dt="2022-12-06T08:57:14.701" v="107" actId="20577"/>
          <ac:spMkLst>
            <pc:docMk/>
            <pc:sldMk cId="2242142698" sldId="431"/>
            <ac:spMk id="5" creationId="{EDB37892-E2C3-ADBD-A664-C7A8E653EA7E}"/>
          </ac:spMkLst>
        </pc:spChg>
      </pc:sldChg>
      <pc:sldChg chg="modSp mod">
        <pc:chgData name="Auriane Grésillon" userId="12d6cf66-f122-475b-ae7e-280ff18ca8c0" providerId="ADAL" clId="{F08D1D88-3098-4457-96B2-A84BF47733B8}" dt="2022-12-06T08:50:12.236" v="15" actId="20577"/>
        <pc:sldMkLst>
          <pc:docMk/>
          <pc:sldMk cId="1092889210" sldId="434"/>
        </pc:sldMkLst>
        <pc:spChg chg="mod">
          <ac:chgData name="Auriane Grésillon" userId="12d6cf66-f122-475b-ae7e-280ff18ca8c0" providerId="ADAL" clId="{F08D1D88-3098-4457-96B2-A84BF47733B8}" dt="2022-12-06T08:50:12.236" v="15" actId="20577"/>
          <ac:spMkLst>
            <pc:docMk/>
            <pc:sldMk cId="1092889210" sldId="434"/>
            <ac:spMk id="3" creationId="{C33FE2B5-9C08-4C50-887C-A6D7304418FE}"/>
          </ac:spMkLst>
        </pc:spChg>
      </pc:sldChg>
      <pc:sldChg chg="modSp mod">
        <pc:chgData name="Auriane Grésillon" userId="12d6cf66-f122-475b-ae7e-280ff18ca8c0" providerId="ADAL" clId="{F08D1D88-3098-4457-96B2-A84BF47733B8}" dt="2022-12-06T09:02:41.812" v="157" actId="6549"/>
        <pc:sldMkLst>
          <pc:docMk/>
          <pc:sldMk cId="2638702738" sldId="440"/>
        </pc:sldMkLst>
        <pc:spChg chg="mod">
          <ac:chgData name="Auriane Grésillon" userId="12d6cf66-f122-475b-ae7e-280ff18ca8c0" providerId="ADAL" clId="{F08D1D88-3098-4457-96B2-A84BF47733B8}" dt="2022-12-06T09:02:41.812" v="157" actId="6549"/>
          <ac:spMkLst>
            <pc:docMk/>
            <pc:sldMk cId="2638702738" sldId="440"/>
            <ac:spMk id="3" creationId="{F0A2A40E-7E20-403A-A013-B4CCD0EDD495}"/>
          </ac:spMkLst>
        </pc:spChg>
      </pc:sldChg>
      <pc:sldChg chg="modSp mod">
        <pc:chgData name="Auriane Grésillon" userId="12d6cf66-f122-475b-ae7e-280ff18ca8c0" providerId="ADAL" clId="{F08D1D88-3098-4457-96B2-A84BF47733B8}" dt="2022-12-06T08:59:35.948" v="119" actId="20577"/>
        <pc:sldMkLst>
          <pc:docMk/>
          <pc:sldMk cId="3310570011" sldId="446"/>
        </pc:sldMkLst>
        <pc:spChg chg="mod">
          <ac:chgData name="Auriane Grésillon" userId="12d6cf66-f122-475b-ae7e-280ff18ca8c0" providerId="ADAL" clId="{F08D1D88-3098-4457-96B2-A84BF47733B8}" dt="2022-12-06T08:59:35.948" v="119" actId="20577"/>
          <ac:spMkLst>
            <pc:docMk/>
            <pc:sldMk cId="3310570011" sldId="446"/>
            <ac:spMk id="2" creationId="{6240EFF4-0934-447C-9B4E-DF1977C5DAE6}"/>
          </ac:spMkLst>
        </pc:spChg>
      </pc:sldChg>
      <pc:sldChg chg="modSp mod">
        <pc:chgData name="Auriane Grésillon" userId="12d6cf66-f122-475b-ae7e-280ff18ca8c0" providerId="ADAL" clId="{F08D1D88-3098-4457-96B2-A84BF47733B8}" dt="2022-12-06T09:04:33.297" v="170" actId="20577"/>
        <pc:sldMkLst>
          <pc:docMk/>
          <pc:sldMk cId="2756988643" sldId="450"/>
        </pc:sldMkLst>
        <pc:spChg chg="mod">
          <ac:chgData name="Auriane Grésillon" userId="12d6cf66-f122-475b-ae7e-280ff18ca8c0" providerId="ADAL" clId="{F08D1D88-3098-4457-96B2-A84BF47733B8}" dt="2022-12-06T09:04:33.297" v="170" actId="20577"/>
          <ac:spMkLst>
            <pc:docMk/>
            <pc:sldMk cId="2756988643" sldId="450"/>
            <ac:spMk id="12" creationId="{C06B3BBE-8F82-47F9-967B-4853F8731A99}"/>
          </ac:spMkLst>
        </pc:spChg>
      </pc:sldChg>
      <pc:sldChg chg="modSp mod">
        <pc:chgData name="Auriane Grésillon" userId="12d6cf66-f122-475b-ae7e-280ff18ca8c0" providerId="ADAL" clId="{F08D1D88-3098-4457-96B2-A84BF47733B8}" dt="2022-12-06T09:03:07.245" v="159" actId="403"/>
        <pc:sldMkLst>
          <pc:docMk/>
          <pc:sldMk cId="731007918" sldId="451"/>
        </pc:sldMkLst>
        <pc:spChg chg="mod">
          <ac:chgData name="Auriane Grésillon" userId="12d6cf66-f122-475b-ae7e-280ff18ca8c0" providerId="ADAL" clId="{F08D1D88-3098-4457-96B2-A84BF47733B8}" dt="2022-12-06T09:03:07.245" v="159" actId="403"/>
          <ac:spMkLst>
            <pc:docMk/>
            <pc:sldMk cId="731007918" sldId="451"/>
            <ac:spMk id="10" creationId="{48BA8370-E12B-4A97-98A7-D7D91E651D2F}"/>
          </ac:spMkLst>
        </pc:spChg>
      </pc:sldChg>
      <pc:sldChg chg="modSp mod">
        <pc:chgData name="Auriane Grésillon" userId="12d6cf66-f122-475b-ae7e-280ff18ca8c0" providerId="ADAL" clId="{F08D1D88-3098-4457-96B2-A84BF47733B8}" dt="2022-12-06T09:03:09.648" v="160" actId="403"/>
        <pc:sldMkLst>
          <pc:docMk/>
          <pc:sldMk cId="3335408768" sldId="454"/>
        </pc:sldMkLst>
        <pc:spChg chg="mod">
          <ac:chgData name="Auriane Grésillon" userId="12d6cf66-f122-475b-ae7e-280ff18ca8c0" providerId="ADAL" clId="{F08D1D88-3098-4457-96B2-A84BF47733B8}" dt="2022-12-06T09:03:09.648" v="160" actId="403"/>
          <ac:spMkLst>
            <pc:docMk/>
            <pc:sldMk cId="3335408768" sldId="454"/>
            <ac:spMk id="3" creationId="{7B2E902D-0BD8-4715-99F6-B749BF4444CC}"/>
          </ac:spMkLst>
        </pc:spChg>
      </pc:sldChg>
      <pc:sldChg chg="modSp mod">
        <pc:chgData name="Auriane Grésillon" userId="12d6cf66-f122-475b-ae7e-280ff18ca8c0" providerId="ADAL" clId="{F08D1D88-3098-4457-96B2-A84BF47733B8}" dt="2022-12-06T09:03:19.816" v="162" actId="403"/>
        <pc:sldMkLst>
          <pc:docMk/>
          <pc:sldMk cId="3297161329" sldId="455"/>
        </pc:sldMkLst>
        <pc:spChg chg="mod">
          <ac:chgData name="Auriane Grésillon" userId="12d6cf66-f122-475b-ae7e-280ff18ca8c0" providerId="ADAL" clId="{F08D1D88-3098-4457-96B2-A84BF47733B8}" dt="2022-12-06T09:03:19.816" v="162" actId="403"/>
          <ac:spMkLst>
            <pc:docMk/>
            <pc:sldMk cId="3297161329" sldId="455"/>
            <ac:spMk id="3" creationId="{7B2E902D-0BD8-4715-99F6-B749BF4444CC}"/>
          </ac:spMkLst>
        </pc:spChg>
      </pc:sldChg>
      <pc:sldChg chg="modSp mod">
        <pc:chgData name="Auriane Grésillon" userId="12d6cf66-f122-475b-ae7e-280ff18ca8c0" providerId="ADAL" clId="{F08D1D88-3098-4457-96B2-A84BF47733B8}" dt="2022-12-06T09:00:55.114" v="126" actId="14100"/>
        <pc:sldMkLst>
          <pc:docMk/>
          <pc:sldMk cId="2693888583" sldId="458"/>
        </pc:sldMkLst>
        <pc:spChg chg="mod">
          <ac:chgData name="Auriane Grésillon" userId="12d6cf66-f122-475b-ae7e-280ff18ca8c0" providerId="ADAL" clId="{F08D1D88-3098-4457-96B2-A84BF47733B8}" dt="2022-12-06T09:00:55.114" v="126" actId="14100"/>
          <ac:spMkLst>
            <pc:docMk/>
            <pc:sldMk cId="2693888583" sldId="458"/>
            <ac:spMk id="3" creationId="{ADBB7121-C093-4466-ABAA-AD523F2688F0}"/>
          </ac:spMkLst>
        </pc:spChg>
      </pc:sldChg>
      <pc:sldChg chg="modSp mod">
        <pc:chgData name="Auriane Grésillon" userId="12d6cf66-f122-475b-ae7e-280ff18ca8c0" providerId="ADAL" clId="{F08D1D88-3098-4457-96B2-A84BF47733B8}" dt="2022-12-06T09:05:23.821" v="171" actId="14100"/>
        <pc:sldMkLst>
          <pc:docMk/>
          <pc:sldMk cId="3429042555" sldId="459"/>
        </pc:sldMkLst>
        <pc:spChg chg="mod">
          <ac:chgData name="Auriane Grésillon" userId="12d6cf66-f122-475b-ae7e-280ff18ca8c0" providerId="ADAL" clId="{F08D1D88-3098-4457-96B2-A84BF47733B8}" dt="2022-12-06T09:05:23.821" v="171" actId="14100"/>
          <ac:spMkLst>
            <pc:docMk/>
            <pc:sldMk cId="3429042555" sldId="459"/>
            <ac:spMk id="3" creationId="{FB73A1AC-1338-4DED-96A5-B8688DA8589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Downloads\query.iqy"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fr-FR" sz="1200" cap="none" dirty="0">
                <a:solidFill>
                  <a:schemeClr val="tx2"/>
                </a:solidFill>
              </a:rPr>
              <a:t>Pays ayant publié des plans de travail pour 2022</a:t>
            </a:r>
          </a:p>
        </c:rich>
      </c:tx>
      <c:layout>
        <c:manualLayout>
          <c:xMode val="edge"/>
          <c:yMode val="edge"/>
          <c:x val="0.15352933824448417"/>
          <c:y val="4.1321036800124937E-2"/>
        </c:manualLayout>
      </c:layout>
      <c:overlay val="1"/>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9585498687664041"/>
          <c:y val="0.26421405657626129"/>
          <c:w val="0.40829002624671917"/>
          <c:h val="0.68048337707786521"/>
        </c:manualLayout>
      </c:layout>
      <c:doughnutChart>
        <c:varyColors val="1"/>
        <c:ser>
          <c:idx val="0"/>
          <c:order val="0"/>
          <c:tx>
            <c:strRef>
              <c:f>Sheet3!$F$5</c:f>
              <c:strCache>
                <c:ptCount val="1"/>
                <c:pt idx="0">
                  <c:v>Pays ayant publiés des plan de travail 2022</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24D9-4BBB-B0D9-5BF5CFAC8FF6}"/>
              </c:ext>
            </c:extLst>
          </c:dPt>
          <c:dPt>
            <c:idx val="1"/>
            <c:bubble3D val="0"/>
            <c:spPr>
              <a:solidFill>
                <a:schemeClr val="tx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24D9-4BBB-B0D9-5BF5CFAC8FF6}"/>
              </c:ext>
            </c:extLst>
          </c:dPt>
          <c:dLbls>
            <c:dLbl>
              <c:idx val="0"/>
              <c:tx>
                <c:rich>
                  <a:bodyPr rot="0" spcFirstLastPara="1" vertOverflow="ellipsis" vert="horz" wrap="square" lIns="38100" tIns="19050" rIns="38100" bIns="19050" anchor="ctr" anchorCtr="1">
                    <a:spAutoFit/>
                  </a:bodyPr>
                  <a:lstStyle/>
                  <a:p>
                    <a:pPr>
                      <a:defRPr sz="1000" b="1" i="0" u="none" strike="noStrike" kern="1200" spc="0" baseline="0">
                        <a:solidFill>
                          <a:schemeClr val="bg1"/>
                        </a:solidFill>
                        <a:latin typeface="+mn-lt"/>
                        <a:ea typeface="+mn-ea"/>
                        <a:cs typeface="+mn-cs"/>
                      </a:defRPr>
                    </a:pPr>
                    <a:fld id="{6AE691F4-C953-4727-9D4A-498DA4D93E6B}" type="VALUE">
                      <a:rPr lang="en-US">
                        <a:solidFill>
                          <a:srgbClr val="FFFFFF"/>
                        </a:solidFill>
                      </a:rPr>
                      <a:pPr>
                        <a:defRPr>
                          <a:solidFill>
                            <a:schemeClr val="bg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4D9-4BBB-B0D9-5BF5CFAC8FF6}"/>
                </c:ext>
              </c:extLst>
            </c:dLbl>
            <c:dLbl>
              <c:idx val="1"/>
              <c:tx>
                <c:rich>
                  <a:bodyPr rot="0" spcFirstLastPara="1" vertOverflow="ellipsis" vert="horz" wrap="square" lIns="38100" tIns="19050" rIns="38100" bIns="19050" anchor="ctr" anchorCtr="1">
                    <a:spAutoFit/>
                  </a:bodyPr>
                  <a:lstStyle/>
                  <a:p>
                    <a:pPr>
                      <a:defRPr sz="1000" b="1" i="0" u="none" strike="noStrike" kern="1200" spc="0" baseline="0">
                        <a:solidFill>
                          <a:schemeClr val="bg1"/>
                        </a:solidFill>
                        <a:latin typeface="+mn-lt"/>
                        <a:ea typeface="+mn-ea"/>
                        <a:cs typeface="+mn-cs"/>
                      </a:defRPr>
                    </a:pPr>
                    <a:fld id="{11CA3158-06B7-4C48-8290-A7E4C0DAF5DF}" type="VALUE">
                      <a:rPr lang="en-US">
                        <a:solidFill>
                          <a:srgbClr val="FFFFFF"/>
                        </a:solidFill>
                      </a:rPr>
                      <a:pPr>
                        <a:defRPr>
                          <a:solidFill>
                            <a:schemeClr val="bg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4D9-4BBB-B0D9-5BF5CFAC8FF6}"/>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Sheet3!$F$7:$F$8</c:f>
              <c:strCache>
                <c:ptCount val="2"/>
                <c:pt idx="0">
                  <c:v>Oui</c:v>
                </c:pt>
                <c:pt idx="1">
                  <c:v>Non</c:v>
                </c:pt>
              </c:strCache>
            </c:strRef>
          </c:cat>
          <c:val>
            <c:numRef>
              <c:f>Sheet3!$H$7:$H$8</c:f>
              <c:numCache>
                <c:formatCode>0%</c:formatCode>
                <c:ptCount val="2"/>
                <c:pt idx="0">
                  <c:v>0.8666666666666667</c:v>
                </c:pt>
                <c:pt idx="1">
                  <c:v>0.13333333333333333</c:v>
                </c:pt>
              </c:numCache>
            </c:numRef>
          </c:val>
          <c:extLst>
            <c:ext xmlns:c16="http://schemas.microsoft.com/office/drawing/2014/chart" uri="{C3380CC4-5D6E-409C-BE32-E72D297353CC}">
              <c16:uniqueId val="{00000004-24D9-4BBB-B0D9-5BF5CFAC8FF6}"/>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n-US"/>
          </a:p>
        </c:txPr>
      </c:legendEntry>
      <c:legendEntry>
        <c:idx val="1"/>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Entry>
      <c:layout>
        <c:manualLayout>
          <c:xMode val="edge"/>
          <c:yMode val="edge"/>
          <c:x val="0.75288165890017478"/>
          <c:y val="0.57928186060075837"/>
          <c:w val="0.21291813986430655"/>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fr-FR" sz="1200" cap="none" dirty="0">
                <a:solidFill>
                  <a:schemeClr val="tx2"/>
                </a:solidFill>
              </a:rPr>
              <a:t>Pays ayant publié des rapports sur le progrès pour 2021</a:t>
            </a:r>
          </a:p>
        </c:rich>
      </c:tx>
      <c:layout>
        <c:manualLayout>
          <c:xMode val="edge"/>
          <c:yMode val="edge"/>
          <c:x val="0.13183552691445022"/>
          <c:y val="0"/>
        </c:manualLayout>
      </c:layout>
      <c:overlay val="1"/>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9585498687664041"/>
          <c:y val="0.26421405657626129"/>
          <c:w val="0.40829002624671917"/>
          <c:h val="0.68048337707786521"/>
        </c:manualLayout>
      </c:layout>
      <c:doughnutChart>
        <c:varyColors val="1"/>
        <c:ser>
          <c:idx val="0"/>
          <c:order val="0"/>
          <c:tx>
            <c:strRef>
              <c:f>Sheet3!$F$13</c:f>
              <c:strCache>
                <c:ptCount val="1"/>
                <c:pt idx="0">
                  <c:v>Pays ayant publiés des rapports sur le progrès  2022</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4A9-4012-A07F-91C81705EE40}"/>
              </c:ext>
            </c:extLst>
          </c:dPt>
          <c:dPt>
            <c:idx val="1"/>
            <c:bubble3D val="0"/>
            <c:spPr>
              <a:solidFill>
                <a:schemeClr val="tx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4A9-4012-A07F-91C81705EE40}"/>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rgbClr val="FFFFFF"/>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84A9-4012-A07F-91C81705EE40}"/>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rgbClr val="FFFFFF"/>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84A9-4012-A07F-91C81705EE4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rgbClr val="FFFFFF"/>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Sheet3!$F$15:$F$16</c:f>
              <c:strCache>
                <c:ptCount val="2"/>
                <c:pt idx="0">
                  <c:v>Oui</c:v>
                </c:pt>
                <c:pt idx="1">
                  <c:v>Non</c:v>
                </c:pt>
              </c:strCache>
            </c:strRef>
          </c:cat>
          <c:val>
            <c:numRef>
              <c:f>Sheet3!$H$15:$H$16</c:f>
              <c:numCache>
                <c:formatCode>0%</c:formatCode>
                <c:ptCount val="2"/>
                <c:pt idx="0">
                  <c:v>0.4</c:v>
                </c:pt>
                <c:pt idx="1">
                  <c:v>0.6</c:v>
                </c:pt>
              </c:numCache>
            </c:numRef>
          </c:val>
          <c:extLst>
            <c:ext xmlns:c16="http://schemas.microsoft.com/office/drawing/2014/chart" uri="{C3380CC4-5D6E-409C-BE32-E72D297353CC}">
              <c16:uniqueId val="{00000004-84A9-4012-A07F-91C81705EE40}"/>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n-US"/>
          </a:p>
        </c:txPr>
      </c:legendEntry>
      <c:legendEntry>
        <c:idx val="1"/>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Entry>
      <c:layout>
        <c:manualLayout>
          <c:xMode val="edge"/>
          <c:yMode val="edge"/>
          <c:x val="0.74666519626223204"/>
          <c:y val="0.57928186060075837"/>
          <c:w val="0.21913437290926868"/>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D25A2B-5E59-4AA5-8E02-EC4E828D879F}" type="doc">
      <dgm:prSet loTypeId="urn:microsoft.com/office/officeart/2005/8/layout/hProcess10" loCatId="process" qsTypeId="urn:microsoft.com/office/officeart/2005/8/quickstyle/simple1" qsCatId="simple" csTypeId="urn:microsoft.com/office/officeart/2005/8/colors/accent1_3" csCatId="accent1" phldr="1"/>
      <dgm:spPr/>
      <dgm:t>
        <a:bodyPr/>
        <a:lstStyle/>
        <a:p>
          <a:endParaRPr lang="en-US"/>
        </a:p>
      </dgm:t>
    </dgm:pt>
    <dgm:pt modelId="{53C50210-75C2-404D-8F36-492F7B6FA7EB}">
      <dgm:prSet phldrT="[Text]"/>
      <dgm:spPr/>
      <dgm:t>
        <a:bodyPr/>
        <a:lstStyle/>
        <a:p>
          <a:r>
            <a:rPr lang="fr-FR" dirty="0">
              <a:solidFill>
                <a:srgbClr val="132856"/>
              </a:solidFill>
            </a:rPr>
            <a:t>Inscription des activités dans le plan de travail</a:t>
          </a:r>
          <a:endParaRPr lang="en-US" dirty="0">
            <a:solidFill>
              <a:srgbClr val="132856"/>
            </a:solidFill>
          </a:endParaRPr>
        </a:p>
      </dgm:t>
    </dgm:pt>
    <dgm:pt modelId="{A04586E4-16D9-4C19-9034-6D9A14DC53E1}" type="parTrans" cxnId="{8D458039-0D6A-40F4-B3A3-192FE947DBB8}">
      <dgm:prSet/>
      <dgm:spPr/>
      <dgm:t>
        <a:bodyPr/>
        <a:lstStyle/>
        <a:p>
          <a:endParaRPr lang="en-US"/>
        </a:p>
      </dgm:t>
    </dgm:pt>
    <dgm:pt modelId="{240D5682-1F23-4E9E-AD95-9358FC0CADAE}" type="sibTrans" cxnId="{8D458039-0D6A-40F4-B3A3-192FE947DBB8}">
      <dgm:prSet/>
      <dgm:spPr/>
      <dgm:t>
        <a:bodyPr/>
        <a:lstStyle/>
        <a:p>
          <a:endParaRPr lang="en-US"/>
        </a:p>
      </dgm:t>
    </dgm:pt>
    <dgm:pt modelId="{1C8ABF84-5004-42E8-89B2-693A1B44E2CA}">
      <dgm:prSet phldrT="[Text]"/>
      <dgm:spPr/>
      <dgm:t>
        <a:bodyPr/>
        <a:lstStyle/>
        <a:p>
          <a:pPr rtl="0"/>
          <a:r>
            <a:rPr lang="fr-FR" dirty="0">
              <a:solidFill>
                <a:srgbClr val="132856"/>
              </a:solidFill>
              <a:latin typeface="Franklin Gothic Book" panose="020B0503020102020204"/>
            </a:rPr>
            <a:t>Étude sur l'EMAPE</a:t>
          </a:r>
          <a:endParaRPr lang="fr-FR" dirty="0">
            <a:solidFill>
              <a:srgbClr val="132856"/>
            </a:solidFill>
          </a:endParaRPr>
        </a:p>
      </dgm:t>
    </dgm:pt>
    <dgm:pt modelId="{00231C08-894B-4028-B8CE-80A43068026D}" type="parTrans" cxnId="{EB79CB54-6A45-4AEC-B808-3C83D9A45374}">
      <dgm:prSet/>
      <dgm:spPr/>
      <dgm:t>
        <a:bodyPr/>
        <a:lstStyle/>
        <a:p>
          <a:endParaRPr lang="en-US"/>
        </a:p>
      </dgm:t>
    </dgm:pt>
    <dgm:pt modelId="{5A72153A-6F02-4999-8CBE-0F4E4FA4FCAC}" type="sibTrans" cxnId="{EB79CB54-6A45-4AEC-B808-3C83D9A45374}">
      <dgm:prSet/>
      <dgm:spPr/>
      <dgm:t>
        <a:bodyPr/>
        <a:lstStyle/>
        <a:p>
          <a:endParaRPr lang="en-US"/>
        </a:p>
      </dgm:t>
    </dgm:pt>
    <dgm:pt modelId="{44D7F063-AD30-4D49-9484-14664E778E82}">
      <dgm:prSet phldrT="[Text]"/>
      <dgm:spPr/>
      <dgm:t>
        <a:bodyPr/>
        <a:lstStyle/>
        <a:p>
          <a:r>
            <a:rPr lang="fr-FR" dirty="0">
              <a:solidFill>
                <a:srgbClr val="132856"/>
              </a:solidFill>
            </a:rPr>
            <a:t>Exécution des activités</a:t>
          </a:r>
          <a:endParaRPr lang="en-US" dirty="0">
            <a:solidFill>
              <a:srgbClr val="132856"/>
            </a:solidFill>
          </a:endParaRPr>
        </a:p>
      </dgm:t>
    </dgm:pt>
    <dgm:pt modelId="{B9D91F9A-02F8-4296-8FEE-AF1D993961A4}" type="parTrans" cxnId="{983A1538-272F-41D9-A91D-AEE30BC77514}">
      <dgm:prSet/>
      <dgm:spPr/>
      <dgm:t>
        <a:bodyPr/>
        <a:lstStyle/>
        <a:p>
          <a:endParaRPr lang="en-US"/>
        </a:p>
      </dgm:t>
    </dgm:pt>
    <dgm:pt modelId="{FB235B33-A492-4CAB-9C3E-E26C9F94CA94}" type="sibTrans" cxnId="{983A1538-272F-41D9-A91D-AEE30BC77514}">
      <dgm:prSet/>
      <dgm:spPr/>
      <dgm:t>
        <a:bodyPr/>
        <a:lstStyle/>
        <a:p>
          <a:endParaRPr lang="en-US"/>
        </a:p>
      </dgm:t>
    </dgm:pt>
    <dgm:pt modelId="{0D36F769-5F84-48A3-931F-C1CA9D8AE2D7}">
      <dgm:prSet phldrT="[Text]"/>
      <dgm:spPr/>
      <dgm:t>
        <a:bodyPr/>
        <a:lstStyle/>
        <a:p>
          <a:r>
            <a:rPr lang="fr-FR">
              <a:solidFill>
                <a:srgbClr val="132856"/>
              </a:solidFill>
            </a:rPr>
            <a:t>Dissémination</a:t>
          </a:r>
          <a:endParaRPr lang="en-US">
            <a:solidFill>
              <a:srgbClr val="132856"/>
            </a:solidFill>
          </a:endParaRPr>
        </a:p>
      </dgm:t>
    </dgm:pt>
    <dgm:pt modelId="{8A06C1E8-2F94-4849-99BD-794CAF33D75C}" type="parTrans" cxnId="{0BBD3C4C-A3A0-44A7-89A1-73903D953FA8}">
      <dgm:prSet/>
      <dgm:spPr/>
      <dgm:t>
        <a:bodyPr/>
        <a:lstStyle/>
        <a:p>
          <a:endParaRPr lang="en-US"/>
        </a:p>
      </dgm:t>
    </dgm:pt>
    <dgm:pt modelId="{0621A04E-6EE8-4668-8153-B58825C7B736}" type="sibTrans" cxnId="{0BBD3C4C-A3A0-44A7-89A1-73903D953FA8}">
      <dgm:prSet/>
      <dgm:spPr/>
      <dgm:t>
        <a:bodyPr/>
        <a:lstStyle/>
        <a:p>
          <a:endParaRPr lang="en-US"/>
        </a:p>
      </dgm:t>
    </dgm:pt>
    <dgm:pt modelId="{526324E6-7F11-426C-B02B-B0BAC4505153}">
      <dgm:prSet phldrT="[Text]"/>
      <dgm:spPr/>
      <dgm:t>
        <a:bodyPr/>
        <a:lstStyle/>
        <a:p>
          <a:r>
            <a:rPr lang="fr-FR">
              <a:solidFill>
                <a:srgbClr val="132856"/>
              </a:solidFill>
              <a:latin typeface="Franklin Gothic Book" panose="020B0503020102020204"/>
            </a:rPr>
            <a:t>Recrutement</a:t>
          </a:r>
          <a:r>
            <a:rPr lang="fr-FR">
              <a:solidFill>
                <a:srgbClr val="132856"/>
              </a:solidFill>
            </a:rPr>
            <a:t> de consultants</a:t>
          </a:r>
          <a:endParaRPr lang="en-US">
            <a:solidFill>
              <a:srgbClr val="132856"/>
            </a:solidFill>
          </a:endParaRPr>
        </a:p>
      </dgm:t>
    </dgm:pt>
    <dgm:pt modelId="{3D60865D-35B8-4E86-90DE-0E468FE0F237}" type="parTrans" cxnId="{D108C326-9823-4450-811C-79BAA2181BFC}">
      <dgm:prSet/>
      <dgm:spPr/>
      <dgm:t>
        <a:bodyPr/>
        <a:lstStyle/>
        <a:p>
          <a:endParaRPr lang="en-US"/>
        </a:p>
      </dgm:t>
    </dgm:pt>
    <dgm:pt modelId="{3B5936B1-7234-414E-8A8E-0B33930DE040}" type="sibTrans" cxnId="{D108C326-9823-4450-811C-79BAA2181BFC}">
      <dgm:prSet/>
      <dgm:spPr/>
      <dgm:t>
        <a:bodyPr/>
        <a:lstStyle/>
        <a:p>
          <a:endParaRPr lang="en-US"/>
        </a:p>
      </dgm:t>
    </dgm:pt>
    <dgm:pt modelId="{2385389A-EBDE-4905-847F-ECA013F7B194}">
      <dgm:prSet phldrT="[Text]"/>
      <dgm:spPr/>
      <dgm:t>
        <a:bodyPr/>
        <a:lstStyle/>
        <a:p>
          <a:r>
            <a:rPr lang="fr-FR" dirty="0">
              <a:solidFill>
                <a:srgbClr val="132856"/>
              </a:solidFill>
            </a:rPr>
            <a:t>Ateliers de Validation et dissémination</a:t>
          </a:r>
          <a:endParaRPr lang="en-US" dirty="0">
            <a:solidFill>
              <a:srgbClr val="132856"/>
            </a:solidFill>
          </a:endParaRPr>
        </a:p>
      </dgm:t>
    </dgm:pt>
    <dgm:pt modelId="{A62847AF-7F4F-4270-8B2C-4AD98846F860}" type="parTrans" cxnId="{0C2C5CAE-6F7E-4ECD-A5A2-7ED1158C6481}">
      <dgm:prSet/>
      <dgm:spPr/>
      <dgm:t>
        <a:bodyPr/>
        <a:lstStyle/>
        <a:p>
          <a:endParaRPr lang="en-US"/>
        </a:p>
      </dgm:t>
    </dgm:pt>
    <dgm:pt modelId="{36E571CF-BA0A-4EAB-97ED-22C0701F3667}" type="sibTrans" cxnId="{0C2C5CAE-6F7E-4ECD-A5A2-7ED1158C6481}">
      <dgm:prSet/>
      <dgm:spPr/>
      <dgm:t>
        <a:bodyPr/>
        <a:lstStyle/>
        <a:p>
          <a:endParaRPr lang="en-US"/>
        </a:p>
      </dgm:t>
    </dgm:pt>
    <dgm:pt modelId="{F61C2182-D55C-4C76-A085-8AA4013D45AD}">
      <dgm:prSet phldrT="[Text]"/>
      <dgm:spPr/>
      <dgm:t>
        <a:bodyPr/>
        <a:lstStyle/>
        <a:p>
          <a:endParaRPr lang="en-US" dirty="0">
            <a:solidFill>
              <a:srgbClr val="132856"/>
            </a:solidFill>
          </a:endParaRPr>
        </a:p>
      </dgm:t>
    </dgm:pt>
    <dgm:pt modelId="{B81A2E04-D728-47AE-BD33-3E5C6488006D}" type="parTrans" cxnId="{EB04771C-D428-4440-9327-A0E72823CA2D}">
      <dgm:prSet/>
      <dgm:spPr/>
      <dgm:t>
        <a:bodyPr/>
        <a:lstStyle/>
        <a:p>
          <a:endParaRPr lang="en-US"/>
        </a:p>
      </dgm:t>
    </dgm:pt>
    <dgm:pt modelId="{D608D9B7-5442-40AF-856F-10DB180DDE9C}" type="sibTrans" cxnId="{EB04771C-D428-4440-9327-A0E72823CA2D}">
      <dgm:prSet/>
      <dgm:spPr/>
      <dgm:t>
        <a:bodyPr/>
        <a:lstStyle/>
        <a:p>
          <a:endParaRPr lang="en-US"/>
        </a:p>
      </dgm:t>
    </dgm:pt>
    <dgm:pt modelId="{DA601064-2FD6-4F29-A796-CB3CE8791125}">
      <dgm:prSet phldrT="[Text]"/>
      <dgm:spPr/>
      <dgm:t>
        <a:bodyPr/>
        <a:lstStyle/>
        <a:p>
          <a:r>
            <a:rPr lang="fr-FR">
              <a:solidFill>
                <a:srgbClr val="132856"/>
              </a:solidFill>
            </a:rPr>
            <a:t>Publication des études</a:t>
          </a:r>
          <a:endParaRPr lang="en-US">
            <a:solidFill>
              <a:srgbClr val="132856"/>
            </a:solidFill>
          </a:endParaRPr>
        </a:p>
      </dgm:t>
    </dgm:pt>
    <dgm:pt modelId="{F4879BE4-932B-4095-A234-F24E57EC6E1C}" type="parTrans" cxnId="{BB88B7C5-E1F9-4FD9-ADEF-A3021DCDB50B}">
      <dgm:prSet/>
      <dgm:spPr/>
      <dgm:t>
        <a:bodyPr/>
        <a:lstStyle/>
        <a:p>
          <a:endParaRPr lang="en-US"/>
        </a:p>
      </dgm:t>
    </dgm:pt>
    <dgm:pt modelId="{A3588132-BB8C-4529-90E1-86377EE99DA1}" type="sibTrans" cxnId="{BB88B7C5-E1F9-4FD9-ADEF-A3021DCDB50B}">
      <dgm:prSet/>
      <dgm:spPr/>
      <dgm:t>
        <a:bodyPr/>
        <a:lstStyle/>
        <a:p>
          <a:endParaRPr lang="en-US"/>
        </a:p>
      </dgm:t>
    </dgm:pt>
    <dgm:pt modelId="{4070F9A3-345A-4B4A-8020-6A3C42DA8436}">
      <dgm:prSet phldr="0"/>
      <dgm:spPr/>
      <dgm:t>
        <a:bodyPr/>
        <a:lstStyle/>
        <a:p>
          <a:pPr rtl="0"/>
          <a:r>
            <a:rPr lang="fr-FR" dirty="0">
              <a:solidFill>
                <a:srgbClr val="132856"/>
              </a:solidFill>
              <a:latin typeface="Franklin Gothic Book" panose="020B0503020102020204"/>
            </a:rPr>
            <a:t>Étude sur les transferts infranationaux</a:t>
          </a:r>
        </a:p>
      </dgm:t>
    </dgm:pt>
    <dgm:pt modelId="{C2E801CE-74D2-4F6A-97F2-FF94C265F3F9}" type="parTrans" cxnId="{EAE85BBF-072C-46FE-AE3C-8B9137977AE9}">
      <dgm:prSet/>
      <dgm:spPr/>
      <dgm:t>
        <a:bodyPr/>
        <a:lstStyle/>
        <a:p>
          <a:endParaRPr lang="en-US"/>
        </a:p>
      </dgm:t>
    </dgm:pt>
    <dgm:pt modelId="{FA44AEE4-063B-47F6-8E75-5B18E58EAF53}" type="sibTrans" cxnId="{EAE85BBF-072C-46FE-AE3C-8B9137977AE9}">
      <dgm:prSet/>
      <dgm:spPr/>
      <dgm:t>
        <a:bodyPr/>
        <a:lstStyle/>
        <a:p>
          <a:endParaRPr lang="en-GB"/>
        </a:p>
      </dgm:t>
    </dgm:pt>
    <dgm:pt modelId="{6E68F74E-2226-4B93-BE81-353B38784B62}">
      <dgm:prSet phldr="0"/>
      <dgm:spPr/>
      <dgm:t>
        <a:bodyPr/>
        <a:lstStyle/>
        <a:p>
          <a:pPr rtl="0"/>
          <a:r>
            <a:rPr lang="fr-FR" dirty="0">
              <a:solidFill>
                <a:srgbClr val="132856"/>
              </a:solidFill>
              <a:latin typeface="Franklin Gothic Book" panose="020B0503020102020204"/>
            </a:rPr>
            <a:t>Étude sur la propriété réelle</a:t>
          </a:r>
        </a:p>
      </dgm:t>
    </dgm:pt>
    <dgm:pt modelId="{807785E7-D16F-43B5-964F-89F63F249323}" type="parTrans" cxnId="{F43A8839-51C9-4874-A1A7-E0A6A5516A03}">
      <dgm:prSet/>
      <dgm:spPr/>
      <dgm:t>
        <a:bodyPr/>
        <a:lstStyle/>
        <a:p>
          <a:endParaRPr lang="en-US"/>
        </a:p>
      </dgm:t>
    </dgm:pt>
    <dgm:pt modelId="{A750BECA-58A0-4FA2-9BD3-1696A98724CC}" type="sibTrans" cxnId="{F43A8839-51C9-4874-A1A7-E0A6A5516A03}">
      <dgm:prSet/>
      <dgm:spPr/>
      <dgm:t>
        <a:bodyPr/>
        <a:lstStyle/>
        <a:p>
          <a:endParaRPr lang="en-GB"/>
        </a:p>
      </dgm:t>
    </dgm:pt>
    <dgm:pt modelId="{53462606-69B6-4374-81B8-BAB51CF6E263}">
      <dgm:prSet phldr="0"/>
      <dgm:spPr/>
      <dgm:t>
        <a:bodyPr/>
        <a:lstStyle/>
        <a:p>
          <a:pPr rtl="0"/>
          <a:r>
            <a:rPr lang="fr-FR" dirty="0">
              <a:solidFill>
                <a:srgbClr val="132856"/>
              </a:solidFill>
              <a:latin typeface="Franklin Gothic Book" panose="020B0503020102020204"/>
            </a:rPr>
            <a:t>Formation de la Cour des comptes sur la Norme 2019</a:t>
          </a:r>
        </a:p>
      </dgm:t>
    </dgm:pt>
    <dgm:pt modelId="{4C24FD49-5BDA-4D5B-AB44-4032A8DFD776}" type="parTrans" cxnId="{32B5E357-EDDE-421C-953A-25F716139A84}">
      <dgm:prSet/>
      <dgm:spPr/>
      <dgm:t>
        <a:bodyPr/>
        <a:lstStyle/>
        <a:p>
          <a:endParaRPr lang="en-US"/>
        </a:p>
      </dgm:t>
    </dgm:pt>
    <dgm:pt modelId="{85010DC3-29C9-4FBF-BE36-39611FF52D86}" type="sibTrans" cxnId="{32B5E357-EDDE-421C-953A-25F716139A84}">
      <dgm:prSet/>
      <dgm:spPr/>
      <dgm:t>
        <a:bodyPr/>
        <a:lstStyle/>
        <a:p>
          <a:endParaRPr lang="en-GB"/>
        </a:p>
      </dgm:t>
    </dgm:pt>
    <dgm:pt modelId="{C31D35FB-9880-44F3-B387-460F137065A6}">
      <dgm:prSet phldr="0"/>
      <dgm:spPr/>
      <dgm:t>
        <a:bodyPr/>
        <a:lstStyle/>
        <a:p>
          <a:pPr rtl="0"/>
          <a:r>
            <a:rPr lang="fr-FR" dirty="0">
              <a:solidFill>
                <a:srgbClr val="132856"/>
              </a:solidFill>
              <a:latin typeface="Franklin Gothic Book" panose="020B0503020102020204"/>
            </a:rPr>
            <a:t>Réalisation des études et organisation de la formation</a:t>
          </a:r>
        </a:p>
      </dgm:t>
    </dgm:pt>
    <dgm:pt modelId="{935B64F3-F679-4F5B-AF83-0208B6EFDCAD}" type="parTrans" cxnId="{FE1EAE25-E419-4991-A341-5916C1EA4083}">
      <dgm:prSet/>
      <dgm:spPr/>
      <dgm:t>
        <a:bodyPr/>
        <a:lstStyle/>
        <a:p>
          <a:endParaRPr lang="en-US"/>
        </a:p>
      </dgm:t>
    </dgm:pt>
    <dgm:pt modelId="{24196CE6-B8DF-466A-B6A9-B437C2315F94}" type="sibTrans" cxnId="{FE1EAE25-E419-4991-A341-5916C1EA4083}">
      <dgm:prSet/>
      <dgm:spPr/>
      <dgm:t>
        <a:bodyPr/>
        <a:lstStyle/>
        <a:p>
          <a:endParaRPr lang="en-GB"/>
        </a:p>
      </dgm:t>
    </dgm:pt>
    <dgm:pt modelId="{08975397-4C9C-42B9-A0B7-67AF92A979A2}" type="pres">
      <dgm:prSet presAssocID="{5DD25A2B-5E59-4AA5-8E02-EC4E828D879F}" presName="Name0" presStyleCnt="0">
        <dgm:presLayoutVars>
          <dgm:dir/>
          <dgm:resizeHandles val="exact"/>
        </dgm:presLayoutVars>
      </dgm:prSet>
      <dgm:spPr/>
    </dgm:pt>
    <dgm:pt modelId="{A7503AAE-F77A-41FB-A644-EDA4ECF09EB1}" type="pres">
      <dgm:prSet presAssocID="{53C50210-75C2-404D-8F36-492F7B6FA7EB}" presName="composite" presStyleCnt="0"/>
      <dgm:spPr/>
    </dgm:pt>
    <dgm:pt modelId="{207572C5-6F13-452F-A1DE-60504A0C9991}" type="pres">
      <dgm:prSet presAssocID="{53C50210-75C2-404D-8F36-492F7B6FA7EB}" presName="imagSh" presStyleLbl="bgImgPlace1" presStyleIdx="0" presStyleCnt="3" custLinFactNeighborX="-212" custLinFactNeighborY="-16490"/>
      <dgm:spPr>
        <a:blipFill>
          <a:blip xmlns:r="http://schemas.openxmlformats.org/officeDocument/2006/relationships" r:embed="rId1">
            <a:extLst>
              <a:ext uri="{28A0092B-C50C-407E-A947-70E740481C1C}">
                <a14:useLocalDpi xmlns:a14="http://schemas.microsoft.com/office/drawing/2010/main" val="0"/>
              </a:ext>
            </a:extLst>
          </a:blip>
          <a:srcRect/>
          <a:stretch>
            <a:fillRect t="-29000" b="-29000"/>
          </a:stretch>
        </a:blipFill>
      </dgm:spPr>
    </dgm:pt>
    <dgm:pt modelId="{55F0A0A8-3E1A-44CE-9B9A-C85F5A2C32DE}" type="pres">
      <dgm:prSet presAssocID="{53C50210-75C2-404D-8F36-492F7B6FA7EB}" presName="txNode" presStyleLbl="node1" presStyleIdx="0" presStyleCnt="3">
        <dgm:presLayoutVars>
          <dgm:bulletEnabled val="1"/>
        </dgm:presLayoutVars>
      </dgm:prSet>
      <dgm:spPr/>
    </dgm:pt>
    <dgm:pt modelId="{1E360BBF-1B72-4F63-9EEC-6E932A4B2E7C}" type="pres">
      <dgm:prSet presAssocID="{240D5682-1F23-4E9E-AD95-9358FC0CADAE}" presName="sibTrans" presStyleLbl="sibTrans2D1" presStyleIdx="0" presStyleCnt="2"/>
      <dgm:spPr/>
    </dgm:pt>
    <dgm:pt modelId="{98D1E95F-01F4-4F69-BA10-60587ECF3D63}" type="pres">
      <dgm:prSet presAssocID="{240D5682-1F23-4E9E-AD95-9358FC0CADAE}" presName="connTx" presStyleLbl="sibTrans2D1" presStyleIdx="0" presStyleCnt="2"/>
      <dgm:spPr/>
    </dgm:pt>
    <dgm:pt modelId="{6F44F612-DB54-481A-A057-257DCAD771A9}" type="pres">
      <dgm:prSet presAssocID="{44D7F063-AD30-4D49-9484-14664E778E82}" presName="composite" presStyleCnt="0"/>
      <dgm:spPr/>
    </dgm:pt>
    <dgm:pt modelId="{17ADA3F7-AD08-4E6B-B361-D4CC977110C5}" type="pres">
      <dgm:prSet presAssocID="{44D7F063-AD30-4D49-9484-14664E778E82}" presName="imagSh" presStyleLbl="b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26000" b="-26000"/>
          </a:stretch>
        </a:blipFill>
      </dgm:spPr>
    </dgm:pt>
    <dgm:pt modelId="{95D39BEE-7C64-496C-995C-27172685398C}" type="pres">
      <dgm:prSet presAssocID="{44D7F063-AD30-4D49-9484-14664E778E82}" presName="txNode" presStyleLbl="node1" presStyleIdx="1" presStyleCnt="3" custLinFactNeighborX="328">
        <dgm:presLayoutVars>
          <dgm:bulletEnabled val="1"/>
        </dgm:presLayoutVars>
      </dgm:prSet>
      <dgm:spPr/>
    </dgm:pt>
    <dgm:pt modelId="{C33DA3B0-742A-4717-AC54-CA748059749B}" type="pres">
      <dgm:prSet presAssocID="{FB235B33-A492-4CAB-9C3E-E26C9F94CA94}" presName="sibTrans" presStyleLbl="sibTrans2D1" presStyleIdx="1" presStyleCnt="2"/>
      <dgm:spPr/>
    </dgm:pt>
    <dgm:pt modelId="{99DD2F87-719B-4FF0-9E6C-87AD6B9F3F8B}" type="pres">
      <dgm:prSet presAssocID="{FB235B33-A492-4CAB-9C3E-E26C9F94CA94}" presName="connTx" presStyleLbl="sibTrans2D1" presStyleIdx="1" presStyleCnt="2"/>
      <dgm:spPr/>
    </dgm:pt>
    <dgm:pt modelId="{879FB3E3-6ECD-4E3E-8C14-E906DAFC707D}" type="pres">
      <dgm:prSet presAssocID="{0D36F769-5F84-48A3-931F-C1CA9D8AE2D7}" presName="composite" presStyleCnt="0"/>
      <dgm:spPr/>
    </dgm:pt>
    <dgm:pt modelId="{31DA73FC-CBFC-4FA0-A324-8531C893BA8F}" type="pres">
      <dgm:prSet presAssocID="{0D36F769-5F84-48A3-931F-C1CA9D8AE2D7}" presName="imagSh" presStyleLbl="b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45000" r="-45000"/>
          </a:stretch>
        </a:blipFill>
      </dgm:spPr>
    </dgm:pt>
    <dgm:pt modelId="{4ABCCE82-5DFB-4AED-B461-CD6844C2451B}" type="pres">
      <dgm:prSet presAssocID="{0D36F769-5F84-48A3-931F-C1CA9D8AE2D7}" presName="txNode" presStyleLbl="node1" presStyleIdx="2" presStyleCnt="3">
        <dgm:presLayoutVars>
          <dgm:bulletEnabled val="1"/>
        </dgm:presLayoutVars>
      </dgm:prSet>
      <dgm:spPr/>
    </dgm:pt>
  </dgm:ptLst>
  <dgm:cxnLst>
    <dgm:cxn modelId="{EB04771C-D428-4440-9327-A0E72823CA2D}" srcId="{0D36F769-5F84-48A3-931F-C1CA9D8AE2D7}" destId="{F61C2182-D55C-4C76-A085-8AA4013D45AD}" srcOrd="2" destOrd="0" parTransId="{B81A2E04-D728-47AE-BD33-3E5C6488006D}" sibTransId="{D608D9B7-5442-40AF-856F-10DB180DDE9C}"/>
    <dgm:cxn modelId="{FE1EAE25-E419-4991-A341-5916C1EA4083}" srcId="{44D7F063-AD30-4D49-9484-14664E778E82}" destId="{C31D35FB-9880-44F3-B387-460F137065A6}" srcOrd="1" destOrd="0" parTransId="{935B64F3-F679-4F5B-AF83-0208B6EFDCAD}" sibTransId="{24196CE6-B8DF-466A-B6A9-B437C2315F94}"/>
    <dgm:cxn modelId="{D108C326-9823-4450-811C-79BAA2181BFC}" srcId="{44D7F063-AD30-4D49-9484-14664E778E82}" destId="{526324E6-7F11-426C-B02B-B0BAC4505153}" srcOrd="0" destOrd="0" parTransId="{3D60865D-35B8-4E86-90DE-0E468FE0F237}" sibTransId="{3B5936B1-7234-414E-8A8E-0B33930DE040}"/>
    <dgm:cxn modelId="{2689992A-6B26-4240-809B-0B406BA86551}" type="presOf" srcId="{6E68F74E-2226-4B93-BE81-353B38784B62}" destId="{55F0A0A8-3E1A-44CE-9B9A-C85F5A2C32DE}" srcOrd="0" destOrd="3" presId="urn:microsoft.com/office/officeart/2005/8/layout/hProcess10"/>
    <dgm:cxn modelId="{983A1538-272F-41D9-A91D-AEE30BC77514}" srcId="{5DD25A2B-5E59-4AA5-8E02-EC4E828D879F}" destId="{44D7F063-AD30-4D49-9484-14664E778E82}" srcOrd="1" destOrd="0" parTransId="{B9D91F9A-02F8-4296-8FEE-AF1D993961A4}" sibTransId="{FB235B33-A492-4CAB-9C3E-E26C9F94CA94}"/>
    <dgm:cxn modelId="{8D458039-0D6A-40F4-B3A3-192FE947DBB8}" srcId="{5DD25A2B-5E59-4AA5-8E02-EC4E828D879F}" destId="{53C50210-75C2-404D-8F36-492F7B6FA7EB}" srcOrd="0" destOrd="0" parTransId="{A04586E4-16D9-4C19-9034-6D9A14DC53E1}" sibTransId="{240D5682-1F23-4E9E-AD95-9358FC0CADAE}"/>
    <dgm:cxn modelId="{F43A8839-51C9-4874-A1A7-E0A6A5516A03}" srcId="{53C50210-75C2-404D-8F36-492F7B6FA7EB}" destId="{6E68F74E-2226-4B93-BE81-353B38784B62}" srcOrd="2" destOrd="0" parTransId="{807785E7-D16F-43B5-964F-89F63F249323}" sibTransId="{A750BECA-58A0-4FA2-9BD3-1696A98724CC}"/>
    <dgm:cxn modelId="{E20BB95D-6DCD-4744-AF15-CD510133DE0C}" type="presOf" srcId="{5DD25A2B-5E59-4AA5-8E02-EC4E828D879F}" destId="{08975397-4C9C-42B9-A0B7-67AF92A979A2}" srcOrd="0" destOrd="0" presId="urn:microsoft.com/office/officeart/2005/8/layout/hProcess10"/>
    <dgm:cxn modelId="{16BAAD5F-9A5A-4590-9AE2-0832D0E064C0}" type="presOf" srcId="{C31D35FB-9880-44F3-B387-460F137065A6}" destId="{95D39BEE-7C64-496C-995C-27172685398C}" srcOrd="0" destOrd="2" presId="urn:microsoft.com/office/officeart/2005/8/layout/hProcess10"/>
    <dgm:cxn modelId="{8B3D9860-E3BC-4FF1-AE07-F324B384777D}" type="presOf" srcId="{53462606-69B6-4374-81B8-BAB51CF6E263}" destId="{55F0A0A8-3E1A-44CE-9B9A-C85F5A2C32DE}" srcOrd="0" destOrd="4" presId="urn:microsoft.com/office/officeart/2005/8/layout/hProcess10"/>
    <dgm:cxn modelId="{37C3164A-1990-48FD-9A79-2A330C23CCB7}" type="presOf" srcId="{4070F9A3-345A-4B4A-8020-6A3C42DA8436}" destId="{55F0A0A8-3E1A-44CE-9B9A-C85F5A2C32DE}" srcOrd="0" destOrd="2" presId="urn:microsoft.com/office/officeart/2005/8/layout/hProcess10"/>
    <dgm:cxn modelId="{0BBD3C4C-A3A0-44A7-89A1-73903D953FA8}" srcId="{5DD25A2B-5E59-4AA5-8E02-EC4E828D879F}" destId="{0D36F769-5F84-48A3-931F-C1CA9D8AE2D7}" srcOrd="2" destOrd="0" parTransId="{8A06C1E8-2F94-4849-99BD-794CAF33D75C}" sibTransId="{0621A04E-6EE8-4668-8153-B58825C7B736}"/>
    <dgm:cxn modelId="{A3053B50-AD2A-4FD4-A99A-5DC2CE682C8B}" type="presOf" srcId="{DA601064-2FD6-4F29-A796-CB3CE8791125}" destId="{4ABCCE82-5DFB-4AED-B461-CD6844C2451B}" srcOrd="0" destOrd="2" presId="urn:microsoft.com/office/officeart/2005/8/layout/hProcess10"/>
    <dgm:cxn modelId="{30115473-04FE-4459-9096-A0AAC739D60B}" type="presOf" srcId="{0D36F769-5F84-48A3-931F-C1CA9D8AE2D7}" destId="{4ABCCE82-5DFB-4AED-B461-CD6844C2451B}" srcOrd="0" destOrd="0" presId="urn:microsoft.com/office/officeart/2005/8/layout/hProcess10"/>
    <dgm:cxn modelId="{EB79CB54-6A45-4AEC-B808-3C83D9A45374}" srcId="{53C50210-75C2-404D-8F36-492F7B6FA7EB}" destId="{1C8ABF84-5004-42E8-89B2-693A1B44E2CA}" srcOrd="0" destOrd="0" parTransId="{00231C08-894B-4028-B8CE-80A43068026D}" sibTransId="{5A72153A-6F02-4999-8CBE-0F4E4FA4FCAC}"/>
    <dgm:cxn modelId="{6CD02556-C2CB-4E02-ABCC-C728AE6F0A8E}" type="presOf" srcId="{2385389A-EBDE-4905-847F-ECA013F7B194}" destId="{4ABCCE82-5DFB-4AED-B461-CD6844C2451B}" srcOrd="0" destOrd="1" presId="urn:microsoft.com/office/officeart/2005/8/layout/hProcess10"/>
    <dgm:cxn modelId="{32B5E357-EDDE-421C-953A-25F716139A84}" srcId="{53C50210-75C2-404D-8F36-492F7B6FA7EB}" destId="{53462606-69B6-4374-81B8-BAB51CF6E263}" srcOrd="3" destOrd="0" parTransId="{4C24FD49-5BDA-4D5B-AB44-4032A8DFD776}" sibTransId="{85010DC3-29C9-4FBF-BE36-39611FF52D86}"/>
    <dgm:cxn modelId="{D2786D7D-23BE-43D5-8C1D-B4D3A42A62C0}" type="presOf" srcId="{240D5682-1F23-4E9E-AD95-9358FC0CADAE}" destId="{1E360BBF-1B72-4F63-9EEC-6E932A4B2E7C}" srcOrd="0" destOrd="0" presId="urn:microsoft.com/office/officeart/2005/8/layout/hProcess10"/>
    <dgm:cxn modelId="{29E5B491-BD79-4FFA-A858-C15BCBAAD16B}" type="presOf" srcId="{F61C2182-D55C-4C76-A085-8AA4013D45AD}" destId="{4ABCCE82-5DFB-4AED-B461-CD6844C2451B}" srcOrd="0" destOrd="3" presId="urn:microsoft.com/office/officeart/2005/8/layout/hProcess10"/>
    <dgm:cxn modelId="{0C2C5CAE-6F7E-4ECD-A5A2-7ED1158C6481}" srcId="{0D36F769-5F84-48A3-931F-C1CA9D8AE2D7}" destId="{2385389A-EBDE-4905-847F-ECA013F7B194}" srcOrd="0" destOrd="0" parTransId="{A62847AF-7F4F-4270-8B2C-4AD98846F860}" sibTransId="{36E571CF-BA0A-4EAB-97ED-22C0701F3667}"/>
    <dgm:cxn modelId="{EAE85BBF-072C-46FE-AE3C-8B9137977AE9}" srcId="{53C50210-75C2-404D-8F36-492F7B6FA7EB}" destId="{4070F9A3-345A-4B4A-8020-6A3C42DA8436}" srcOrd="1" destOrd="0" parTransId="{C2E801CE-74D2-4F6A-97F2-FF94C265F3F9}" sibTransId="{FA44AEE4-063B-47F6-8E75-5B18E58EAF53}"/>
    <dgm:cxn modelId="{BB88B7C5-E1F9-4FD9-ADEF-A3021DCDB50B}" srcId="{0D36F769-5F84-48A3-931F-C1CA9D8AE2D7}" destId="{DA601064-2FD6-4F29-A796-CB3CE8791125}" srcOrd="1" destOrd="0" parTransId="{F4879BE4-932B-4095-A234-F24E57EC6E1C}" sibTransId="{A3588132-BB8C-4529-90E1-86377EE99DA1}"/>
    <dgm:cxn modelId="{1684E7C9-FBF6-4506-96A8-0818A9CBD95F}" type="presOf" srcId="{44D7F063-AD30-4D49-9484-14664E778E82}" destId="{95D39BEE-7C64-496C-995C-27172685398C}" srcOrd="0" destOrd="0" presId="urn:microsoft.com/office/officeart/2005/8/layout/hProcess10"/>
    <dgm:cxn modelId="{CCCAEED6-AED2-4880-A9A9-99BAA6663409}" type="presOf" srcId="{526324E6-7F11-426C-B02B-B0BAC4505153}" destId="{95D39BEE-7C64-496C-995C-27172685398C}" srcOrd="0" destOrd="1" presId="urn:microsoft.com/office/officeart/2005/8/layout/hProcess10"/>
    <dgm:cxn modelId="{333688DA-06CE-4771-BBE8-4C2E15A57B8C}" type="presOf" srcId="{240D5682-1F23-4E9E-AD95-9358FC0CADAE}" destId="{98D1E95F-01F4-4F69-BA10-60587ECF3D63}" srcOrd="1" destOrd="0" presId="urn:microsoft.com/office/officeart/2005/8/layout/hProcess10"/>
    <dgm:cxn modelId="{A82141E2-0949-4CCE-BF2B-EF64F0980E5E}" type="presOf" srcId="{FB235B33-A492-4CAB-9C3E-E26C9F94CA94}" destId="{99DD2F87-719B-4FF0-9E6C-87AD6B9F3F8B}" srcOrd="1" destOrd="0" presId="urn:microsoft.com/office/officeart/2005/8/layout/hProcess10"/>
    <dgm:cxn modelId="{CEBFDAE9-83DF-4C15-A7BE-C5EA4ECAAB66}" type="presOf" srcId="{FB235B33-A492-4CAB-9C3E-E26C9F94CA94}" destId="{C33DA3B0-742A-4717-AC54-CA748059749B}" srcOrd="0" destOrd="0" presId="urn:microsoft.com/office/officeart/2005/8/layout/hProcess10"/>
    <dgm:cxn modelId="{7F7AA9EB-2347-45D2-B796-E9499CD89DD6}" type="presOf" srcId="{1C8ABF84-5004-42E8-89B2-693A1B44E2CA}" destId="{55F0A0A8-3E1A-44CE-9B9A-C85F5A2C32DE}" srcOrd="0" destOrd="1" presId="urn:microsoft.com/office/officeart/2005/8/layout/hProcess10"/>
    <dgm:cxn modelId="{ED8A27F5-5D0E-4A9E-93EE-AE826EAB634C}" type="presOf" srcId="{53C50210-75C2-404D-8F36-492F7B6FA7EB}" destId="{55F0A0A8-3E1A-44CE-9B9A-C85F5A2C32DE}" srcOrd="0" destOrd="0" presId="urn:microsoft.com/office/officeart/2005/8/layout/hProcess10"/>
    <dgm:cxn modelId="{F80A79B7-6123-4983-BA54-6CEF44D60437}" type="presParOf" srcId="{08975397-4C9C-42B9-A0B7-67AF92A979A2}" destId="{A7503AAE-F77A-41FB-A644-EDA4ECF09EB1}" srcOrd="0" destOrd="0" presId="urn:microsoft.com/office/officeart/2005/8/layout/hProcess10"/>
    <dgm:cxn modelId="{65063D28-C1EE-4A02-B0EA-7B346ED580B1}" type="presParOf" srcId="{A7503AAE-F77A-41FB-A644-EDA4ECF09EB1}" destId="{207572C5-6F13-452F-A1DE-60504A0C9991}" srcOrd="0" destOrd="0" presId="urn:microsoft.com/office/officeart/2005/8/layout/hProcess10"/>
    <dgm:cxn modelId="{A3F565B0-9F44-45AF-A7D5-5B433CCDB312}" type="presParOf" srcId="{A7503AAE-F77A-41FB-A644-EDA4ECF09EB1}" destId="{55F0A0A8-3E1A-44CE-9B9A-C85F5A2C32DE}" srcOrd="1" destOrd="0" presId="urn:microsoft.com/office/officeart/2005/8/layout/hProcess10"/>
    <dgm:cxn modelId="{42FE5C97-C373-4C04-90B8-847BF97A68FA}" type="presParOf" srcId="{08975397-4C9C-42B9-A0B7-67AF92A979A2}" destId="{1E360BBF-1B72-4F63-9EEC-6E932A4B2E7C}" srcOrd="1" destOrd="0" presId="urn:microsoft.com/office/officeart/2005/8/layout/hProcess10"/>
    <dgm:cxn modelId="{F9BB7D3C-60AC-47BC-BBDA-4A6BD9C62F81}" type="presParOf" srcId="{1E360BBF-1B72-4F63-9EEC-6E932A4B2E7C}" destId="{98D1E95F-01F4-4F69-BA10-60587ECF3D63}" srcOrd="0" destOrd="0" presId="urn:microsoft.com/office/officeart/2005/8/layout/hProcess10"/>
    <dgm:cxn modelId="{B3C582C6-B4E5-4AB3-8C3A-BB3585FA7C0E}" type="presParOf" srcId="{08975397-4C9C-42B9-A0B7-67AF92A979A2}" destId="{6F44F612-DB54-481A-A057-257DCAD771A9}" srcOrd="2" destOrd="0" presId="urn:microsoft.com/office/officeart/2005/8/layout/hProcess10"/>
    <dgm:cxn modelId="{830581D3-366B-4DBD-A178-A377A5DBC426}" type="presParOf" srcId="{6F44F612-DB54-481A-A057-257DCAD771A9}" destId="{17ADA3F7-AD08-4E6B-B361-D4CC977110C5}" srcOrd="0" destOrd="0" presId="urn:microsoft.com/office/officeart/2005/8/layout/hProcess10"/>
    <dgm:cxn modelId="{A723C5FC-EAA8-48ED-9542-D1A88597FBEB}" type="presParOf" srcId="{6F44F612-DB54-481A-A057-257DCAD771A9}" destId="{95D39BEE-7C64-496C-995C-27172685398C}" srcOrd="1" destOrd="0" presId="urn:microsoft.com/office/officeart/2005/8/layout/hProcess10"/>
    <dgm:cxn modelId="{2F4F3D9A-9721-48AC-8407-B283430445A5}" type="presParOf" srcId="{08975397-4C9C-42B9-A0B7-67AF92A979A2}" destId="{C33DA3B0-742A-4717-AC54-CA748059749B}" srcOrd="3" destOrd="0" presId="urn:microsoft.com/office/officeart/2005/8/layout/hProcess10"/>
    <dgm:cxn modelId="{5AA91A7A-D263-41A6-850B-B8EAE29E5A14}" type="presParOf" srcId="{C33DA3B0-742A-4717-AC54-CA748059749B}" destId="{99DD2F87-719B-4FF0-9E6C-87AD6B9F3F8B}" srcOrd="0" destOrd="0" presId="urn:microsoft.com/office/officeart/2005/8/layout/hProcess10"/>
    <dgm:cxn modelId="{1F9034AA-07B0-4840-9886-29CC4A6FA3B7}" type="presParOf" srcId="{08975397-4C9C-42B9-A0B7-67AF92A979A2}" destId="{879FB3E3-6ECD-4E3E-8C14-E906DAFC707D}" srcOrd="4" destOrd="0" presId="urn:microsoft.com/office/officeart/2005/8/layout/hProcess10"/>
    <dgm:cxn modelId="{D387C5B0-75CF-4787-8162-D17E97CE30D4}" type="presParOf" srcId="{879FB3E3-6ECD-4E3E-8C14-E906DAFC707D}" destId="{31DA73FC-CBFC-4FA0-A324-8531C893BA8F}" srcOrd="0" destOrd="0" presId="urn:microsoft.com/office/officeart/2005/8/layout/hProcess10"/>
    <dgm:cxn modelId="{7DEFC685-0D10-44BB-9861-90DAA86D0A44}" type="presParOf" srcId="{879FB3E3-6ECD-4E3E-8C14-E906DAFC707D}" destId="{4ABCCE82-5DFB-4AED-B461-CD6844C2451B}"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7572C5-6F13-452F-A1DE-60504A0C9991}">
      <dsp:nvSpPr>
        <dsp:cNvPr id="0" name=""/>
        <dsp:cNvSpPr/>
      </dsp:nvSpPr>
      <dsp:spPr>
        <a:xfrm>
          <a:off x="6" y="0"/>
          <a:ext cx="2555484" cy="223837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9000" b="-29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F0A0A8-3E1A-44CE-9B9A-C85F5A2C32DE}">
      <dsp:nvSpPr>
        <dsp:cNvPr id="0" name=""/>
        <dsp:cNvSpPr/>
      </dsp:nvSpPr>
      <dsp:spPr>
        <a:xfrm>
          <a:off x="421433" y="1343025"/>
          <a:ext cx="2555484" cy="2238375"/>
        </a:xfrm>
        <a:prstGeom prst="roundRect">
          <a:avLst>
            <a:gd name="adj" fmla="val 10000"/>
          </a:avLst>
        </a:prstGeom>
        <a:solidFill>
          <a:schemeClr val="accent1">
            <a:shade val="80000"/>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dirty="0">
              <a:solidFill>
                <a:srgbClr val="132856"/>
              </a:solidFill>
            </a:rPr>
            <a:t>Inscription des activités dans le plan de travail</a:t>
          </a:r>
          <a:endParaRPr lang="en-US" sz="1800" kern="1200" dirty="0">
            <a:solidFill>
              <a:srgbClr val="132856"/>
            </a:solidFill>
          </a:endParaRPr>
        </a:p>
        <a:p>
          <a:pPr marL="114300" lvl="1" indent="-114300" algn="l" defTabSz="622300" rtl="0">
            <a:lnSpc>
              <a:spcPct val="90000"/>
            </a:lnSpc>
            <a:spcBef>
              <a:spcPct val="0"/>
            </a:spcBef>
            <a:spcAft>
              <a:spcPct val="15000"/>
            </a:spcAft>
            <a:buChar char="•"/>
          </a:pPr>
          <a:r>
            <a:rPr lang="fr-FR" sz="1400" kern="1200" dirty="0">
              <a:solidFill>
                <a:srgbClr val="132856"/>
              </a:solidFill>
              <a:latin typeface="Franklin Gothic Book" panose="020B0503020102020204"/>
            </a:rPr>
            <a:t>Étude sur l'EMAPE</a:t>
          </a:r>
          <a:endParaRPr lang="fr-FR" sz="1400" kern="1200" dirty="0">
            <a:solidFill>
              <a:srgbClr val="132856"/>
            </a:solidFill>
          </a:endParaRPr>
        </a:p>
        <a:p>
          <a:pPr marL="114300" lvl="1" indent="-114300" algn="l" defTabSz="622300" rtl="0">
            <a:lnSpc>
              <a:spcPct val="90000"/>
            </a:lnSpc>
            <a:spcBef>
              <a:spcPct val="0"/>
            </a:spcBef>
            <a:spcAft>
              <a:spcPct val="15000"/>
            </a:spcAft>
            <a:buChar char="•"/>
          </a:pPr>
          <a:r>
            <a:rPr lang="fr-FR" sz="1400" kern="1200" dirty="0">
              <a:solidFill>
                <a:srgbClr val="132856"/>
              </a:solidFill>
              <a:latin typeface="Franklin Gothic Book" panose="020B0503020102020204"/>
            </a:rPr>
            <a:t>Étude sur les transferts infranationaux</a:t>
          </a:r>
        </a:p>
        <a:p>
          <a:pPr marL="114300" lvl="1" indent="-114300" algn="l" defTabSz="622300" rtl="0">
            <a:lnSpc>
              <a:spcPct val="90000"/>
            </a:lnSpc>
            <a:spcBef>
              <a:spcPct val="0"/>
            </a:spcBef>
            <a:spcAft>
              <a:spcPct val="15000"/>
            </a:spcAft>
            <a:buChar char="•"/>
          </a:pPr>
          <a:r>
            <a:rPr lang="fr-FR" sz="1400" kern="1200" dirty="0">
              <a:solidFill>
                <a:srgbClr val="132856"/>
              </a:solidFill>
              <a:latin typeface="Franklin Gothic Book" panose="020B0503020102020204"/>
            </a:rPr>
            <a:t>Étude sur la propriété réelle</a:t>
          </a:r>
        </a:p>
        <a:p>
          <a:pPr marL="114300" lvl="1" indent="-114300" algn="l" defTabSz="622300" rtl="0">
            <a:lnSpc>
              <a:spcPct val="90000"/>
            </a:lnSpc>
            <a:spcBef>
              <a:spcPct val="0"/>
            </a:spcBef>
            <a:spcAft>
              <a:spcPct val="15000"/>
            </a:spcAft>
            <a:buChar char="•"/>
          </a:pPr>
          <a:r>
            <a:rPr lang="fr-FR" sz="1400" kern="1200" dirty="0">
              <a:solidFill>
                <a:srgbClr val="132856"/>
              </a:solidFill>
              <a:latin typeface="Franklin Gothic Book" panose="020B0503020102020204"/>
            </a:rPr>
            <a:t>Formation de la Cour des comptes sur la Norme 2019</a:t>
          </a:r>
        </a:p>
      </dsp:txBody>
      <dsp:txXfrm>
        <a:off x="486993" y="1408585"/>
        <a:ext cx="2424364" cy="2107255"/>
      </dsp:txXfrm>
    </dsp:sp>
    <dsp:sp modelId="{1E360BBF-1B72-4F63-9EEC-6E932A4B2E7C}">
      <dsp:nvSpPr>
        <dsp:cNvPr id="0" name=""/>
        <dsp:cNvSpPr/>
      </dsp:nvSpPr>
      <dsp:spPr>
        <a:xfrm>
          <a:off x="3049629" y="812163"/>
          <a:ext cx="494138" cy="614047"/>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049629" y="934972"/>
        <a:ext cx="345897" cy="368429"/>
      </dsp:txXfrm>
    </dsp:sp>
    <dsp:sp modelId="{17ADA3F7-AD08-4E6B-B361-D4CC977110C5}">
      <dsp:nvSpPr>
        <dsp:cNvPr id="0" name=""/>
        <dsp:cNvSpPr/>
      </dsp:nvSpPr>
      <dsp:spPr>
        <a:xfrm>
          <a:off x="3967315" y="0"/>
          <a:ext cx="2555484" cy="2238375"/>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6000" b="-26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D39BEE-7C64-496C-995C-27172685398C}">
      <dsp:nvSpPr>
        <dsp:cNvPr id="0" name=""/>
        <dsp:cNvSpPr/>
      </dsp:nvSpPr>
      <dsp:spPr>
        <a:xfrm>
          <a:off x="4391706" y="1343025"/>
          <a:ext cx="2555484" cy="2238375"/>
        </a:xfrm>
        <a:prstGeom prst="roundRect">
          <a:avLst>
            <a:gd name="adj" fmla="val 10000"/>
          </a:avLst>
        </a:prstGeom>
        <a:solidFill>
          <a:schemeClr val="accent1">
            <a:shade val="80000"/>
            <a:hueOff val="184357"/>
            <a:satOff val="3"/>
            <a:lumOff val="15105"/>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dirty="0">
              <a:solidFill>
                <a:srgbClr val="132856"/>
              </a:solidFill>
            </a:rPr>
            <a:t>Exécution des activités</a:t>
          </a:r>
          <a:endParaRPr lang="en-US" sz="1800" kern="1200" dirty="0">
            <a:solidFill>
              <a:srgbClr val="132856"/>
            </a:solidFill>
          </a:endParaRPr>
        </a:p>
        <a:p>
          <a:pPr marL="114300" lvl="1" indent="-114300" algn="l" defTabSz="622300">
            <a:lnSpc>
              <a:spcPct val="90000"/>
            </a:lnSpc>
            <a:spcBef>
              <a:spcPct val="0"/>
            </a:spcBef>
            <a:spcAft>
              <a:spcPct val="15000"/>
            </a:spcAft>
            <a:buChar char="•"/>
          </a:pPr>
          <a:r>
            <a:rPr lang="fr-FR" sz="1400" kern="1200">
              <a:solidFill>
                <a:srgbClr val="132856"/>
              </a:solidFill>
              <a:latin typeface="Franklin Gothic Book" panose="020B0503020102020204"/>
            </a:rPr>
            <a:t>Recrutement</a:t>
          </a:r>
          <a:r>
            <a:rPr lang="fr-FR" sz="1400" kern="1200">
              <a:solidFill>
                <a:srgbClr val="132856"/>
              </a:solidFill>
            </a:rPr>
            <a:t> de consultants</a:t>
          </a:r>
          <a:endParaRPr lang="en-US" sz="1400" kern="1200">
            <a:solidFill>
              <a:srgbClr val="132856"/>
            </a:solidFill>
          </a:endParaRPr>
        </a:p>
        <a:p>
          <a:pPr marL="114300" lvl="1" indent="-114300" algn="l" defTabSz="622300" rtl="0">
            <a:lnSpc>
              <a:spcPct val="90000"/>
            </a:lnSpc>
            <a:spcBef>
              <a:spcPct val="0"/>
            </a:spcBef>
            <a:spcAft>
              <a:spcPct val="15000"/>
            </a:spcAft>
            <a:buChar char="•"/>
          </a:pPr>
          <a:r>
            <a:rPr lang="fr-FR" sz="1400" kern="1200" dirty="0">
              <a:solidFill>
                <a:srgbClr val="132856"/>
              </a:solidFill>
              <a:latin typeface="Franklin Gothic Book" panose="020B0503020102020204"/>
            </a:rPr>
            <a:t>Réalisation des études et organisation de la formation</a:t>
          </a:r>
        </a:p>
      </dsp:txBody>
      <dsp:txXfrm>
        <a:off x="4457266" y="1408585"/>
        <a:ext cx="2424364" cy="2107255"/>
      </dsp:txXfrm>
    </dsp:sp>
    <dsp:sp modelId="{C33DA3B0-742A-4717-AC54-CA748059749B}">
      <dsp:nvSpPr>
        <dsp:cNvPr id="0" name=""/>
        <dsp:cNvSpPr/>
      </dsp:nvSpPr>
      <dsp:spPr>
        <a:xfrm>
          <a:off x="7015042" y="812163"/>
          <a:ext cx="492242" cy="614047"/>
        </a:xfrm>
        <a:prstGeom prst="rightArrow">
          <a:avLst>
            <a:gd name="adj1" fmla="val 60000"/>
            <a:gd name="adj2" fmla="val 50000"/>
          </a:avLst>
        </a:prstGeom>
        <a:solidFill>
          <a:schemeClr val="accent1">
            <a:shade val="90000"/>
            <a:hueOff val="368712"/>
            <a:satOff val="449"/>
            <a:lumOff val="2756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7015042" y="934972"/>
        <a:ext cx="344569" cy="368429"/>
      </dsp:txXfrm>
    </dsp:sp>
    <dsp:sp modelId="{31DA73FC-CBFC-4FA0-A324-8531C893BA8F}">
      <dsp:nvSpPr>
        <dsp:cNvPr id="0" name=""/>
        <dsp:cNvSpPr/>
      </dsp:nvSpPr>
      <dsp:spPr>
        <a:xfrm>
          <a:off x="7929207" y="0"/>
          <a:ext cx="2555484" cy="2238375"/>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5000" r="-45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BCCE82-5DFB-4AED-B461-CD6844C2451B}">
      <dsp:nvSpPr>
        <dsp:cNvPr id="0" name=""/>
        <dsp:cNvSpPr/>
      </dsp:nvSpPr>
      <dsp:spPr>
        <a:xfrm>
          <a:off x="8345216" y="1343025"/>
          <a:ext cx="2555484" cy="2238375"/>
        </a:xfrm>
        <a:prstGeom prst="roundRect">
          <a:avLst>
            <a:gd name="adj" fmla="val 10000"/>
          </a:avLst>
        </a:prstGeom>
        <a:solidFill>
          <a:schemeClr val="accent1">
            <a:shade val="80000"/>
            <a:hueOff val="368715"/>
            <a:satOff val="6"/>
            <a:lumOff val="3021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a:solidFill>
                <a:srgbClr val="132856"/>
              </a:solidFill>
            </a:rPr>
            <a:t>Dissémination</a:t>
          </a:r>
          <a:endParaRPr lang="en-US" sz="1800" kern="1200">
            <a:solidFill>
              <a:srgbClr val="132856"/>
            </a:solidFill>
          </a:endParaRPr>
        </a:p>
        <a:p>
          <a:pPr marL="114300" lvl="1" indent="-114300" algn="l" defTabSz="622300">
            <a:lnSpc>
              <a:spcPct val="90000"/>
            </a:lnSpc>
            <a:spcBef>
              <a:spcPct val="0"/>
            </a:spcBef>
            <a:spcAft>
              <a:spcPct val="15000"/>
            </a:spcAft>
            <a:buChar char="•"/>
          </a:pPr>
          <a:r>
            <a:rPr lang="fr-FR" sz="1400" kern="1200" dirty="0">
              <a:solidFill>
                <a:srgbClr val="132856"/>
              </a:solidFill>
            </a:rPr>
            <a:t>Ateliers de Validation et dissémination</a:t>
          </a:r>
          <a:endParaRPr lang="en-US" sz="1400" kern="1200" dirty="0">
            <a:solidFill>
              <a:srgbClr val="132856"/>
            </a:solidFill>
          </a:endParaRPr>
        </a:p>
        <a:p>
          <a:pPr marL="114300" lvl="1" indent="-114300" algn="l" defTabSz="622300">
            <a:lnSpc>
              <a:spcPct val="90000"/>
            </a:lnSpc>
            <a:spcBef>
              <a:spcPct val="0"/>
            </a:spcBef>
            <a:spcAft>
              <a:spcPct val="15000"/>
            </a:spcAft>
            <a:buChar char="•"/>
          </a:pPr>
          <a:r>
            <a:rPr lang="fr-FR" sz="1400" kern="1200">
              <a:solidFill>
                <a:srgbClr val="132856"/>
              </a:solidFill>
            </a:rPr>
            <a:t>Publication des études</a:t>
          </a:r>
          <a:endParaRPr lang="en-US" sz="1400" kern="1200">
            <a:solidFill>
              <a:srgbClr val="132856"/>
            </a:solidFill>
          </a:endParaRPr>
        </a:p>
        <a:p>
          <a:pPr marL="114300" lvl="1" indent="-114300" algn="l" defTabSz="622300">
            <a:lnSpc>
              <a:spcPct val="90000"/>
            </a:lnSpc>
            <a:spcBef>
              <a:spcPct val="0"/>
            </a:spcBef>
            <a:spcAft>
              <a:spcPct val="15000"/>
            </a:spcAft>
            <a:buChar char="•"/>
          </a:pPr>
          <a:endParaRPr lang="en-US" sz="1400" kern="1200" dirty="0">
            <a:solidFill>
              <a:srgbClr val="132856"/>
            </a:solidFill>
          </a:endParaRPr>
        </a:p>
      </dsp:txBody>
      <dsp:txXfrm>
        <a:off x="8410776" y="1408585"/>
        <a:ext cx="2424364" cy="210725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700BB6-3B33-411F-B6C3-0A8C394BC567}"/>
              </a:ext>
            </a:extLst>
          </p:cNvPr>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C67E76E-B551-4F49-B0F3-FF5B277100AA}"/>
              </a:ext>
            </a:extLst>
          </p:cNvPr>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BB06CAD2-BC35-4D77-9EB8-5664C7536C6C}" type="datetimeFigureOut">
              <a:rPr lang="en-US" smtClean="0"/>
              <a:t>12/6/2022</a:t>
            </a:fld>
            <a:endParaRPr lang="en-US"/>
          </a:p>
        </p:txBody>
      </p:sp>
      <p:sp>
        <p:nvSpPr>
          <p:cNvPr id="4" name="Footer Placeholder 3">
            <a:extLst>
              <a:ext uri="{FF2B5EF4-FFF2-40B4-BE49-F238E27FC236}">
                <a16:creationId xmlns:a16="http://schemas.microsoft.com/office/drawing/2014/main" id="{82C92192-1643-4C88-AA63-B358D7DF7240}"/>
              </a:ext>
            </a:extLst>
          </p:cNvPr>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654B3DA-B27A-412A-B057-CC33B96B087C}"/>
              </a:ext>
            </a:extLst>
          </p:cNvPr>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7541BC10-6862-45A9-83F1-8715D11BBEC8}" type="slidenum">
              <a:rPr lang="en-US" smtClean="0"/>
              <a:t>‹#›</a:t>
            </a:fld>
            <a:endParaRPr lang="en-US"/>
          </a:p>
        </p:txBody>
      </p:sp>
    </p:spTree>
    <p:extLst>
      <p:ext uri="{BB962C8B-B14F-4D97-AF65-F5344CB8AC3E}">
        <p14:creationId xmlns:p14="http://schemas.microsoft.com/office/powerpoint/2010/main" val="2486484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nb-NO"/>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AF0F0302-BE9E-8A47-8FBA-EF4A5D6A0C17}" type="slidenum">
              <a:rPr lang="nb-NO" smtClean="0"/>
              <a:t>‹#›</a:t>
            </a:fld>
            <a:endParaRPr lang="nb-NO"/>
          </a:p>
        </p:txBody>
      </p:sp>
    </p:spTree>
    <p:extLst>
      <p:ext uri="{BB962C8B-B14F-4D97-AF65-F5344CB8AC3E}">
        <p14:creationId xmlns:p14="http://schemas.microsoft.com/office/powerpoint/2010/main" val="1621326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b="0" dirty="0"/>
          </a:p>
        </p:txBody>
      </p:sp>
      <p:sp>
        <p:nvSpPr>
          <p:cNvPr id="4" name="Slide Number Placeholder 3"/>
          <p:cNvSpPr>
            <a:spLocks noGrp="1"/>
          </p:cNvSpPr>
          <p:nvPr>
            <p:ph type="sldNum" sz="quarter" idx="5"/>
          </p:nvPr>
        </p:nvSpPr>
        <p:spPr/>
        <p:txBody>
          <a:bodyPr/>
          <a:lstStyle/>
          <a:p>
            <a:fld id="{AF0F0302-BE9E-8A47-8FBA-EF4A5D6A0C17}" type="slidenum">
              <a:rPr lang="nb-NO" smtClean="0"/>
              <a:t>4</a:t>
            </a:fld>
            <a:endParaRPr lang="nb-NO"/>
          </a:p>
        </p:txBody>
      </p:sp>
    </p:spTree>
    <p:extLst>
      <p:ext uri="{BB962C8B-B14F-4D97-AF65-F5344CB8AC3E}">
        <p14:creationId xmlns:p14="http://schemas.microsoft.com/office/powerpoint/2010/main" val="3518946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AF0F0302-BE9E-8A47-8FBA-EF4A5D6A0C17}" type="slidenum">
              <a:rPr lang="nb-NO" smtClean="0"/>
              <a:t>5</a:t>
            </a:fld>
            <a:endParaRPr lang="nb-NO"/>
          </a:p>
        </p:txBody>
      </p:sp>
    </p:spTree>
    <p:extLst>
      <p:ext uri="{BB962C8B-B14F-4D97-AF65-F5344CB8AC3E}">
        <p14:creationId xmlns:p14="http://schemas.microsoft.com/office/powerpoint/2010/main" val="2530834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9</a:t>
            </a:fld>
            <a:endParaRPr lang="nb-NO"/>
          </a:p>
        </p:txBody>
      </p:sp>
    </p:spTree>
    <p:extLst>
      <p:ext uri="{BB962C8B-B14F-4D97-AF65-F5344CB8AC3E}">
        <p14:creationId xmlns:p14="http://schemas.microsoft.com/office/powerpoint/2010/main" val="3246509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F0F0302-BE9E-8A47-8FBA-EF4A5D6A0C17}" type="slidenum">
              <a:rPr lang="nb-NO" smtClean="0"/>
              <a:t>11</a:t>
            </a:fld>
            <a:endParaRPr lang="nb-NO"/>
          </a:p>
        </p:txBody>
      </p:sp>
    </p:spTree>
    <p:extLst>
      <p:ext uri="{BB962C8B-B14F-4D97-AF65-F5344CB8AC3E}">
        <p14:creationId xmlns:p14="http://schemas.microsoft.com/office/powerpoint/2010/main" val="1593032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AF0F0302-BE9E-8A47-8FBA-EF4A5D6A0C17}" type="slidenum">
              <a:rPr lang="nb-NO" smtClean="0"/>
              <a:t>13</a:t>
            </a:fld>
            <a:endParaRPr lang="nb-NO"/>
          </a:p>
        </p:txBody>
      </p:sp>
    </p:spTree>
    <p:extLst>
      <p:ext uri="{BB962C8B-B14F-4D97-AF65-F5344CB8AC3E}">
        <p14:creationId xmlns:p14="http://schemas.microsoft.com/office/powerpoint/2010/main" val="55727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F0F0302-BE9E-8A47-8FBA-EF4A5D6A0C17}" type="slidenum">
              <a:rPr lang="nb-NO" smtClean="0"/>
              <a:t>15</a:t>
            </a:fld>
            <a:endParaRPr lang="nb-NO"/>
          </a:p>
        </p:txBody>
      </p:sp>
    </p:spTree>
    <p:extLst>
      <p:ext uri="{BB962C8B-B14F-4D97-AF65-F5344CB8AC3E}">
        <p14:creationId xmlns:p14="http://schemas.microsoft.com/office/powerpoint/2010/main" val="1359049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F0F0302-BE9E-8A47-8FBA-EF4A5D6A0C17}" type="slidenum">
              <a:rPr lang="nb-NO" smtClean="0"/>
              <a:t>16</a:t>
            </a:fld>
            <a:endParaRPr lang="nb-NO"/>
          </a:p>
        </p:txBody>
      </p:sp>
    </p:spTree>
    <p:extLst>
      <p:ext uri="{BB962C8B-B14F-4D97-AF65-F5344CB8AC3E}">
        <p14:creationId xmlns:p14="http://schemas.microsoft.com/office/powerpoint/2010/main" val="2986204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a:p>
        </p:txBody>
      </p:sp>
      <p:sp>
        <p:nvSpPr>
          <p:cNvPr id="4" name="Slide Number Placeholder 3"/>
          <p:cNvSpPr>
            <a:spLocks noGrp="1"/>
          </p:cNvSpPr>
          <p:nvPr>
            <p:ph type="sldNum" sz="quarter" idx="5"/>
          </p:nvPr>
        </p:nvSpPr>
        <p:spPr/>
        <p:txBody>
          <a:bodyPr/>
          <a:lstStyle/>
          <a:p>
            <a:fld id="{AF0F0302-BE9E-8A47-8FBA-EF4A5D6A0C17}" type="slidenum">
              <a:rPr lang="nb-NO" smtClean="0"/>
              <a:t>17</a:t>
            </a:fld>
            <a:endParaRPr lang="nb-NO"/>
          </a:p>
        </p:txBody>
      </p:sp>
    </p:spTree>
    <p:extLst>
      <p:ext uri="{BB962C8B-B14F-4D97-AF65-F5344CB8AC3E}">
        <p14:creationId xmlns:p14="http://schemas.microsoft.com/office/powerpoint/2010/main" val="30643164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1">
    <p:bg>
      <p:bgPr>
        <a:solidFill>
          <a:srgbClr val="FAEDBC">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0B929-9328-914C-BFEB-1BA8D78F10B4}"/>
              </a:ext>
            </a:extLst>
          </p:cNvPr>
          <p:cNvSpPr/>
          <p:nvPr userDrawn="1"/>
        </p:nvSpPr>
        <p:spPr>
          <a:xfrm>
            <a:off x="0" y="0"/>
            <a:ext cx="12192000" cy="6858000"/>
          </a:xfrm>
          <a:prstGeom prst="rect">
            <a:avLst/>
          </a:prstGeom>
          <a:gradFill>
            <a:gsLst>
              <a:gs pos="0">
                <a:srgbClr val="1BC2EE"/>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Subtitle 2">
            <a:extLst>
              <a:ext uri="{FF2B5EF4-FFF2-40B4-BE49-F238E27FC236}">
                <a16:creationId xmlns:a16="http://schemas.microsoft.com/office/drawing/2014/main" id="{6CE0DCDA-C0F7-D54F-AF4E-9DA03B4CC237}"/>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6" name="Plassholder for tekst 8">
            <a:extLst>
              <a:ext uri="{FF2B5EF4-FFF2-40B4-BE49-F238E27FC236}">
                <a16:creationId xmlns:a16="http://schemas.microsoft.com/office/drawing/2014/main" id="{A60C8AA2-1499-8444-9FA4-1DFFBBDF809F}"/>
              </a:ext>
            </a:extLst>
          </p:cNvPr>
          <p:cNvSpPr>
            <a:spLocks noGrp="1"/>
          </p:cNvSpPr>
          <p:nvPr>
            <p:ph type="body" sz="quarter" idx="13"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Title here</a:t>
            </a:r>
          </a:p>
        </p:txBody>
      </p:sp>
      <p:pic>
        <p:nvPicPr>
          <p:cNvPr id="17" name="Picture 16">
            <a:extLst>
              <a:ext uri="{FF2B5EF4-FFF2-40B4-BE49-F238E27FC236}">
                <a16:creationId xmlns:a16="http://schemas.microsoft.com/office/drawing/2014/main" id="{23318D56-2F65-2345-986D-6A6A6434642B}"/>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20" name="Rectangle 19">
            <a:extLst>
              <a:ext uri="{FF2B5EF4-FFF2-40B4-BE49-F238E27FC236}">
                <a16:creationId xmlns:a16="http://schemas.microsoft.com/office/drawing/2014/main" id="{53A550BA-8BB3-0B42-A64B-40FACC84A7ED}"/>
              </a:ext>
            </a:extLst>
          </p:cNvPr>
          <p:cNvSpPr/>
          <p:nvPr userDrawn="1"/>
        </p:nvSpPr>
        <p:spPr>
          <a:xfrm>
            <a:off x="3261"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Rectangle 20">
            <a:extLst>
              <a:ext uri="{FF2B5EF4-FFF2-40B4-BE49-F238E27FC236}">
                <a16:creationId xmlns:a16="http://schemas.microsoft.com/office/drawing/2014/main" id="{B4D7E56E-AC71-8A46-B53B-A5A57D0F79E5}"/>
              </a:ext>
            </a:extLst>
          </p:cNvPr>
          <p:cNvSpPr/>
          <p:nvPr userDrawn="1"/>
        </p:nvSpPr>
        <p:spPr>
          <a:xfrm>
            <a:off x="348427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848D247A-8C6F-0345-88AD-11EBA9482B87}"/>
              </a:ext>
            </a:extLst>
          </p:cNvPr>
          <p:cNvSpPr/>
          <p:nvPr userDrawn="1"/>
        </p:nvSpPr>
        <p:spPr>
          <a:xfrm>
            <a:off x="7252920"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Rectangle 22">
            <a:extLst>
              <a:ext uri="{FF2B5EF4-FFF2-40B4-BE49-F238E27FC236}">
                <a16:creationId xmlns:a16="http://schemas.microsoft.com/office/drawing/2014/main" id="{63B7248B-D2AB-ED4D-8101-FF105C167BE7}"/>
              </a:ext>
            </a:extLst>
          </p:cNvPr>
          <p:cNvSpPr/>
          <p:nvPr userDrawn="1"/>
        </p:nvSpPr>
        <p:spPr>
          <a:xfrm>
            <a:off x="11870888"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TextBox 23">
            <a:extLst>
              <a:ext uri="{FF2B5EF4-FFF2-40B4-BE49-F238E27FC236}">
                <a16:creationId xmlns:a16="http://schemas.microsoft.com/office/drawing/2014/main" id="{5955B5D0-FBF1-164D-8B43-EE8BE2276F5F}"/>
              </a:ext>
            </a:extLst>
          </p:cNvPr>
          <p:cNvSpPr txBox="1"/>
          <p:nvPr userDrawn="1"/>
        </p:nvSpPr>
        <p:spPr>
          <a:xfrm>
            <a:off x="6419274" y="5808678"/>
            <a:ext cx="5129292" cy="707886"/>
          </a:xfrm>
          <a:prstGeom prst="rect">
            <a:avLst/>
          </a:prstGeom>
          <a:noFill/>
        </p:spPr>
        <p:txBody>
          <a:bodyPr wrap="square" rtlCol="0">
            <a:spAutoFit/>
          </a:bodyPr>
          <a:lstStyle/>
          <a:p>
            <a:pPr algn="r"/>
            <a:r>
              <a:rPr lang="fr-FR" sz="2000" b="0" i="0" kern="1200">
                <a:solidFill>
                  <a:srgbClr val="FFFFFF"/>
                </a:solidFill>
                <a:effectLst/>
                <a:latin typeface="+mj-lt"/>
                <a:ea typeface="+mn-ea"/>
                <a:cs typeface="+mn-cs"/>
              </a:rPr>
              <a:t>La norme mondiale pour la bonne gestion des ressources pétrolières, gazières et minières</a:t>
            </a:r>
            <a:endParaRPr lang="nb-NO" sz="2000" b="0" i="0">
              <a:solidFill>
                <a:srgbClr val="FFFFFF"/>
              </a:solidFill>
              <a:latin typeface="+mj-lt"/>
            </a:endParaRPr>
          </a:p>
        </p:txBody>
      </p:sp>
    </p:spTree>
    <p:extLst>
      <p:ext uri="{BB962C8B-B14F-4D97-AF65-F5344CB8AC3E}">
        <p14:creationId xmlns:p14="http://schemas.microsoft.com/office/powerpoint/2010/main" val="3224322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tel og 2-spalte innhold">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10905753" cy="671660"/>
          </a:xfrm>
        </p:spPr>
        <p:txBody>
          <a:bodyPr>
            <a:noAutofit/>
          </a:bodyPr>
          <a:lstStyle>
            <a:lvl1pPr>
              <a:defRPr sz="4000"/>
            </a:lvl1pPr>
          </a:lstStyle>
          <a:p>
            <a:r>
              <a:rPr lang="en-GB"/>
              <a:t>Click to edit Master title style</a:t>
            </a:r>
            <a:endParaRPr lang="en-US"/>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1" y="2019792"/>
            <a:ext cx="5349279" cy="3581400"/>
          </a:xfrm>
        </p:spPr>
        <p:txBody>
          <a:bodyPr/>
          <a:lstStyle/>
          <a:p>
            <a:pPr lvl="0"/>
            <a:r>
              <a:rPr lang="en-GB"/>
              <a:t>Click to edit Master text styles</a:t>
            </a:r>
          </a:p>
        </p:txBody>
      </p:sp>
      <p:sp>
        <p:nvSpPr>
          <p:cNvPr id="22" name="Date Placeholder 3">
            <a:extLst>
              <a:ext uri="{FF2B5EF4-FFF2-40B4-BE49-F238E27FC236}">
                <a16:creationId xmlns:a16="http://schemas.microsoft.com/office/drawing/2014/main" id="{78B4D6C5-9BF0-5A49-9693-24A369DB7785}"/>
              </a:ext>
            </a:extLst>
          </p:cNvPr>
          <p:cNvSpPr>
            <a:spLocks noGrp="1"/>
          </p:cNvSpPr>
          <p:nvPr>
            <p:ph type="dt" sz="half" idx="2"/>
          </p:nvPr>
        </p:nvSpPr>
        <p:spPr>
          <a:xfrm>
            <a:off x="643434" y="6453386"/>
            <a:ext cx="1204572"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fld id="{87DE6118-2437-4B30-8E3C-4D2BE6020583}" type="datetimeFigureOut">
              <a:rPr lang="en-US" smtClean="0"/>
              <a:pPr/>
              <a:t>12/6/2022</a:t>
            </a:fld>
            <a:endParaRPr lang="en-US"/>
          </a:p>
        </p:txBody>
      </p:sp>
      <p:sp>
        <p:nvSpPr>
          <p:cNvPr id="23" name="Footer Placeholder 4">
            <a:extLst>
              <a:ext uri="{FF2B5EF4-FFF2-40B4-BE49-F238E27FC236}">
                <a16:creationId xmlns:a16="http://schemas.microsoft.com/office/drawing/2014/main" id="{2A686105-7BC9-224A-B16E-B13F4BA9A2C6}"/>
              </a:ext>
            </a:extLst>
          </p:cNvPr>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endParaRPr lang="en-US"/>
          </a:p>
        </p:txBody>
      </p:sp>
      <p:sp>
        <p:nvSpPr>
          <p:cNvPr id="24" name="Slide Number Placeholder 5">
            <a:extLst>
              <a:ext uri="{FF2B5EF4-FFF2-40B4-BE49-F238E27FC236}">
                <a16:creationId xmlns:a16="http://schemas.microsoft.com/office/drawing/2014/main" id="{CCD24B93-4D97-C146-8244-BF6FA5ECAF9B}"/>
              </a:ext>
            </a:extLst>
          </p:cNvPr>
          <p:cNvSpPr>
            <a:spLocks noGrp="1"/>
          </p:cNvSpPr>
          <p:nvPr>
            <p:ph type="sldNum" sz="quarter" idx="4"/>
          </p:nvPr>
        </p:nvSpPr>
        <p:spPr>
          <a:xfrm>
            <a:off x="9928758" y="6453386"/>
            <a:ext cx="1596292" cy="404614"/>
          </a:xfrm>
          <a:prstGeom prst="rect">
            <a:avLst/>
          </a:prstGeom>
        </p:spPr>
        <p:txBody>
          <a:bodyPr vert="horz" lIns="91440" tIns="45720" rIns="91440" bIns="45720" rtlCol="0" anchor="ctr"/>
          <a:lstStyle>
            <a:lvl1pPr algn="r">
              <a:defRPr sz="1000" baseline="0">
                <a:solidFill>
                  <a:srgbClr val="132856"/>
                </a:solidFill>
                <a:latin typeface="+mn-lt"/>
              </a:defRPr>
            </a:lvl1pPr>
          </a:lstStyle>
          <a:p>
            <a:fld id="{69E57DC2-970A-4B3E-BB1C-7A09969E49DF}" type="slidenum">
              <a:rPr lang="en-US" smtClean="0"/>
              <a:pPr/>
              <a:t>‹#›</a:t>
            </a:fld>
            <a:endParaRPr lang="en-US"/>
          </a:p>
        </p:txBody>
      </p:sp>
      <p:sp>
        <p:nvSpPr>
          <p:cNvPr id="12" name="Content Placeholder 2">
            <a:extLst>
              <a:ext uri="{FF2B5EF4-FFF2-40B4-BE49-F238E27FC236}">
                <a16:creationId xmlns:a16="http://schemas.microsoft.com/office/drawing/2014/main" id="{5BF9C66D-8089-0746-B8A4-495F8E5FB85B}"/>
              </a:ext>
            </a:extLst>
          </p:cNvPr>
          <p:cNvSpPr>
            <a:spLocks noGrp="1"/>
          </p:cNvSpPr>
          <p:nvPr>
            <p:ph idx="10"/>
          </p:nvPr>
        </p:nvSpPr>
        <p:spPr>
          <a:xfrm>
            <a:off x="6212341" y="2019792"/>
            <a:ext cx="5336224" cy="3581400"/>
          </a:xfrm>
        </p:spPr>
        <p:txBody>
          <a:bodyPr/>
          <a:lstStyle/>
          <a:p>
            <a:pPr lvl="0"/>
            <a:r>
              <a:rPr lang="en-GB"/>
              <a:t>Click to edit Master text styles</a:t>
            </a:r>
          </a:p>
        </p:txBody>
      </p:sp>
      <p:pic>
        <p:nvPicPr>
          <p:cNvPr id="15" name="Picture 14">
            <a:extLst>
              <a:ext uri="{FF2B5EF4-FFF2-40B4-BE49-F238E27FC236}">
                <a16:creationId xmlns:a16="http://schemas.microsoft.com/office/drawing/2014/main" id="{3DB9E97A-427D-294B-8CC9-7542F3794D5A}"/>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17" name="Rectangle 16">
            <a:extLst>
              <a:ext uri="{FF2B5EF4-FFF2-40B4-BE49-F238E27FC236}">
                <a16:creationId xmlns:a16="http://schemas.microsoft.com/office/drawing/2014/main" id="{A5934582-449C-A148-BDAE-61909D5B5E12}"/>
              </a:ext>
            </a:extLst>
          </p:cNvPr>
          <p:cNvSpPr/>
          <p:nvPr userDrawn="1"/>
        </p:nvSpPr>
        <p:spPr>
          <a:xfrm rot="10800000">
            <a:off x="9214778" y="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54616DA5-BD52-274B-9153-B2B3662CBC1B}"/>
              </a:ext>
            </a:extLst>
          </p:cNvPr>
          <p:cNvSpPr/>
          <p:nvPr userDrawn="1"/>
        </p:nvSpPr>
        <p:spPr>
          <a:xfrm rot="10800000">
            <a:off x="11870888" y="560416"/>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ctangle 24">
            <a:extLst>
              <a:ext uri="{FF2B5EF4-FFF2-40B4-BE49-F238E27FC236}">
                <a16:creationId xmlns:a16="http://schemas.microsoft.com/office/drawing/2014/main" id="{DAD040E1-F8FE-A740-A085-8E23C694EFF2}"/>
              </a:ext>
            </a:extLst>
          </p:cNvPr>
          <p:cNvSpPr/>
          <p:nvPr userDrawn="1"/>
        </p:nvSpPr>
        <p:spPr>
          <a:xfrm rot="10800000">
            <a:off x="0" y="280208"/>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Rectangle 25">
            <a:extLst>
              <a:ext uri="{FF2B5EF4-FFF2-40B4-BE49-F238E27FC236}">
                <a16:creationId xmlns:a16="http://schemas.microsoft.com/office/drawing/2014/main" id="{E9D7A923-9D2B-5F40-8C62-9B40955AFD66}"/>
              </a:ext>
            </a:extLst>
          </p:cNvPr>
          <p:cNvSpPr/>
          <p:nvPr userDrawn="1"/>
        </p:nvSpPr>
        <p:spPr>
          <a:xfrm rot="10800000">
            <a:off x="4308037" y="560417"/>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08206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tel og innhold">
    <p:bg>
      <p:bgPr>
        <a:solidFill>
          <a:srgbClr val="FFFFFF"/>
        </a:solidFill>
        <a:effectLst/>
      </p:bgPr>
    </p:bg>
    <p:spTree>
      <p:nvGrpSpPr>
        <p:cNvPr id="1" name=""/>
        <p:cNvGrpSpPr/>
        <p:nvPr/>
      </p:nvGrpSpPr>
      <p:grpSpPr>
        <a:xfrm>
          <a:off x="0" y="0"/>
          <a:ext cx="0" cy="0"/>
          <a:chOff x="0" y="0"/>
          <a:chExt cx="0" cy="0"/>
        </a:xfrm>
      </p:grpSpPr>
      <p:sp>
        <p:nvSpPr>
          <p:cNvPr id="23" name="Plassholder for tekst 8">
            <a:extLst>
              <a:ext uri="{FF2B5EF4-FFF2-40B4-BE49-F238E27FC236}">
                <a16:creationId xmlns:a16="http://schemas.microsoft.com/office/drawing/2014/main" id="{4E812410-1ABE-A44D-A32E-B76F37F8628A}"/>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24" name="Subtitle 2">
            <a:extLst>
              <a:ext uri="{FF2B5EF4-FFF2-40B4-BE49-F238E27FC236}">
                <a16:creationId xmlns:a16="http://schemas.microsoft.com/office/drawing/2014/main" id="{815E48DE-B486-C241-A458-CBBC152CC592}"/>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8" name="Picture 7">
            <a:extLst>
              <a:ext uri="{FF2B5EF4-FFF2-40B4-BE49-F238E27FC236}">
                <a16:creationId xmlns:a16="http://schemas.microsoft.com/office/drawing/2014/main" id="{22132671-954A-4D47-AEBD-92085E3FBA88}"/>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1" name="Rectangle 10">
            <a:extLst>
              <a:ext uri="{FF2B5EF4-FFF2-40B4-BE49-F238E27FC236}">
                <a16:creationId xmlns:a16="http://schemas.microsoft.com/office/drawing/2014/main" id="{D476726F-8C3B-0546-8866-07AE701F98A0}"/>
              </a:ext>
            </a:extLst>
          </p:cNvPr>
          <p:cNvSpPr/>
          <p:nvPr userDrawn="1"/>
        </p:nvSpPr>
        <p:spPr>
          <a:xfrm>
            <a:off x="104748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ctangle 11">
            <a:extLst>
              <a:ext uri="{FF2B5EF4-FFF2-40B4-BE49-F238E27FC236}">
                <a16:creationId xmlns:a16="http://schemas.microsoft.com/office/drawing/2014/main" id="{CA856FD8-7113-754C-9729-F1C9944FB0A8}"/>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ctangle 12">
            <a:extLst>
              <a:ext uri="{FF2B5EF4-FFF2-40B4-BE49-F238E27FC236}">
                <a16:creationId xmlns:a16="http://schemas.microsoft.com/office/drawing/2014/main" id="{D19F1DD6-A7B1-6B47-8C2B-C92917CB278A}"/>
              </a:ext>
            </a:extLst>
          </p:cNvPr>
          <p:cNvSpPr/>
          <p:nvPr userDrawn="1"/>
        </p:nvSpPr>
        <p:spPr>
          <a:xfrm>
            <a:off x="960120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511BFBFE-08EC-044E-9B34-EDCB6E8F5CCB}"/>
              </a:ext>
            </a:extLst>
          </p:cNvPr>
          <p:cNvSpPr/>
          <p:nvPr userDrawn="1"/>
        </p:nvSpPr>
        <p:spPr>
          <a:xfrm>
            <a:off x="64294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8F482C08-3221-8C4B-A9E2-4C2932758D51}"/>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30F0DAD0-348C-2340-8890-967C7D130063}"/>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8013141B-1C4F-564D-A9F3-1D18838993D2}"/>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E1DE8C83-902E-0A45-99C3-F52DE7023521}"/>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981886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tel og innhold">
    <p:bg>
      <p:bgPr>
        <a:solidFill>
          <a:srgbClr val="FFFFFF"/>
        </a:solidFill>
        <a:effectLst/>
      </p:bgPr>
    </p:bg>
    <p:spTree>
      <p:nvGrpSpPr>
        <p:cNvPr id="1" name=""/>
        <p:cNvGrpSpPr/>
        <p:nvPr/>
      </p:nvGrpSpPr>
      <p:grpSpPr>
        <a:xfrm>
          <a:off x="0" y="0"/>
          <a:ext cx="0" cy="0"/>
          <a:chOff x="0" y="0"/>
          <a:chExt cx="0" cy="0"/>
        </a:xfrm>
      </p:grpSpPr>
      <p:sp>
        <p:nvSpPr>
          <p:cNvPr id="17" name="Rektangel 16">
            <a:extLst>
              <a:ext uri="{FF2B5EF4-FFF2-40B4-BE49-F238E27FC236}">
                <a16:creationId xmlns:a16="http://schemas.microsoft.com/office/drawing/2014/main" id="{8B0B10B0-4594-B242-A30B-AA4A58E639BA}"/>
              </a:ext>
            </a:extLst>
          </p:cNvPr>
          <p:cNvSpPr/>
          <p:nvPr userDrawn="1"/>
        </p:nvSpPr>
        <p:spPr>
          <a:xfrm>
            <a:off x="10887" y="0"/>
            <a:ext cx="12191999" cy="6858000"/>
          </a:xfrm>
          <a:prstGeom prst="rect">
            <a:avLst/>
          </a:prstGeom>
          <a:gradFill>
            <a:gsLst>
              <a:gs pos="0">
                <a:srgbClr val="165B89">
                  <a:alpha val="90000"/>
                </a:srgbClr>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0" name="Picture 7">
            <a:extLst>
              <a:ext uri="{FF2B5EF4-FFF2-40B4-BE49-F238E27FC236}">
                <a16:creationId xmlns:a16="http://schemas.microsoft.com/office/drawing/2014/main" id="{7C25C8FC-A7C2-AA46-A1E0-0406475D188D}"/>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21" name="Rectangle 10">
            <a:extLst>
              <a:ext uri="{FF2B5EF4-FFF2-40B4-BE49-F238E27FC236}">
                <a16:creationId xmlns:a16="http://schemas.microsoft.com/office/drawing/2014/main" id="{41E2E8A4-CB22-7142-8F74-F8FBD66CCDFA}"/>
              </a:ext>
            </a:extLst>
          </p:cNvPr>
          <p:cNvSpPr/>
          <p:nvPr userDrawn="1"/>
        </p:nvSpPr>
        <p:spPr>
          <a:xfrm>
            <a:off x="104748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12">
            <a:extLst>
              <a:ext uri="{FF2B5EF4-FFF2-40B4-BE49-F238E27FC236}">
                <a16:creationId xmlns:a16="http://schemas.microsoft.com/office/drawing/2014/main" id="{8912EACA-5C97-D24F-81B5-12CB6086A0D1}"/>
              </a:ext>
            </a:extLst>
          </p:cNvPr>
          <p:cNvSpPr/>
          <p:nvPr userDrawn="1"/>
        </p:nvSpPr>
        <p:spPr>
          <a:xfrm>
            <a:off x="960120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ctangle 13">
            <a:extLst>
              <a:ext uri="{FF2B5EF4-FFF2-40B4-BE49-F238E27FC236}">
                <a16:creationId xmlns:a16="http://schemas.microsoft.com/office/drawing/2014/main" id="{7169053A-218D-D14B-82C7-6DBC45C600B0}"/>
              </a:ext>
            </a:extLst>
          </p:cNvPr>
          <p:cNvSpPr/>
          <p:nvPr userDrawn="1"/>
        </p:nvSpPr>
        <p:spPr>
          <a:xfrm>
            <a:off x="64294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Rectangle 14">
            <a:extLst>
              <a:ext uri="{FF2B5EF4-FFF2-40B4-BE49-F238E27FC236}">
                <a16:creationId xmlns:a16="http://schemas.microsoft.com/office/drawing/2014/main" id="{DC59BF02-48F2-FC4E-8066-33BC621DE77C}"/>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7" name="Rectangle 15">
            <a:extLst>
              <a:ext uri="{FF2B5EF4-FFF2-40B4-BE49-F238E27FC236}">
                <a16:creationId xmlns:a16="http://schemas.microsoft.com/office/drawing/2014/main" id="{CF3B2062-9F54-2140-A66F-11E1014B4B52}"/>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Rectangle 17">
            <a:extLst>
              <a:ext uri="{FF2B5EF4-FFF2-40B4-BE49-F238E27FC236}">
                <a16:creationId xmlns:a16="http://schemas.microsoft.com/office/drawing/2014/main" id="{8521A50A-A709-5A43-949F-0FE17BE3DE58}"/>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9" name="Rectangle 18">
            <a:extLst>
              <a:ext uri="{FF2B5EF4-FFF2-40B4-BE49-F238E27FC236}">
                <a16:creationId xmlns:a16="http://schemas.microsoft.com/office/drawing/2014/main" id="{39C69104-D01D-F14B-AF17-92AD971CED07}"/>
              </a:ext>
            </a:extLst>
          </p:cNvPr>
          <p:cNvSpPr/>
          <p:nvPr userDrawn="1"/>
        </p:nvSpPr>
        <p:spPr>
          <a:xfrm rot="10800000">
            <a:off x="11881774" y="54954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4E812410-1ABE-A44D-A32E-B76F37F8628A}"/>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24" name="Subtitle 2">
            <a:extLst>
              <a:ext uri="{FF2B5EF4-FFF2-40B4-BE49-F238E27FC236}">
                <a16:creationId xmlns:a16="http://schemas.microsoft.com/office/drawing/2014/main" id="{815E48DE-B486-C241-A458-CBBC152CC592}"/>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8" name="Picture 7">
            <a:extLst>
              <a:ext uri="{FF2B5EF4-FFF2-40B4-BE49-F238E27FC236}">
                <a16:creationId xmlns:a16="http://schemas.microsoft.com/office/drawing/2014/main" id="{22132671-954A-4D47-AEBD-92085E3FBA88}"/>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1" name="Rectangle 10">
            <a:extLst>
              <a:ext uri="{FF2B5EF4-FFF2-40B4-BE49-F238E27FC236}">
                <a16:creationId xmlns:a16="http://schemas.microsoft.com/office/drawing/2014/main" id="{D476726F-8C3B-0546-8866-07AE701F98A0}"/>
              </a:ext>
            </a:extLst>
          </p:cNvPr>
          <p:cNvSpPr/>
          <p:nvPr userDrawn="1"/>
        </p:nvSpPr>
        <p:spPr>
          <a:xfrm>
            <a:off x="104748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ctangle 11">
            <a:extLst>
              <a:ext uri="{FF2B5EF4-FFF2-40B4-BE49-F238E27FC236}">
                <a16:creationId xmlns:a16="http://schemas.microsoft.com/office/drawing/2014/main" id="{CA856FD8-7113-754C-9729-F1C9944FB0A8}"/>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ctangle 12">
            <a:extLst>
              <a:ext uri="{FF2B5EF4-FFF2-40B4-BE49-F238E27FC236}">
                <a16:creationId xmlns:a16="http://schemas.microsoft.com/office/drawing/2014/main" id="{D19F1DD6-A7B1-6B47-8C2B-C92917CB278A}"/>
              </a:ext>
            </a:extLst>
          </p:cNvPr>
          <p:cNvSpPr/>
          <p:nvPr userDrawn="1"/>
        </p:nvSpPr>
        <p:spPr>
          <a:xfrm>
            <a:off x="960120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511BFBFE-08EC-044E-9B34-EDCB6E8F5CCB}"/>
              </a:ext>
            </a:extLst>
          </p:cNvPr>
          <p:cNvSpPr/>
          <p:nvPr userDrawn="1"/>
        </p:nvSpPr>
        <p:spPr>
          <a:xfrm>
            <a:off x="64294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8F482C08-3221-8C4B-A9E2-4C2932758D51}"/>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30F0DAD0-348C-2340-8890-967C7D130063}"/>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8013141B-1C4F-564D-A9F3-1D18838993D2}"/>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E1DE8C83-902E-0A45-99C3-F52DE7023521}"/>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894869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tel og innhold">
    <p:bg>
      <p:bgPr>
        <a:gradFill>
          <a:gsLst>
            <a:gs pos="0">
              <a:srgbClr val="F6A70A"/>
            </a:gs>
            <a:gs pos="100000">
              <a:srgbClr val="F6A70A">
                <a:alpha val="60000"/>
              </a:srgbClr>
            </a:gs>
          </a:gsLst>
          <a:lin ang="0" scaled="0"/>
        </a:gradFill>
        <a:effectLst/>
      </p:bgPr>
    </p:bg>
    <p:spTree>
      <p:nvGrpSpPr>
        <p:cNvPr id="1" name=""/>
        <p:cNvGrpSpPr/>
        <p:nvPr/>
      </p:nvGrpSpPr>
      <p:grpSpPr>
        <a:xfrm>
          <a:off x="0" y="0"/>
          <a:ext cx="0" cy="0"/>
          <a:chOff x="0" y="0"/>
          <a:chExt cx="0" cy="0"/>
        </a:xfrm>
      </p:grpSpPr>
      <p:sp>
        <p:nvSpPr>
          <p:cNvPr id="8" name="Plassholder for tekst 8">
            <a:extLst>
              <a:ext uri="{FF2B5EF4-FFF2-40B4-BE49-F238E27FC236}">
                <a16:creationId xmlns:a16="http://schemas.microsoft.com/office/drawing/2014/main" id="{5386ECBC-C7C3-1341-B043-F1716F047202}"/>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9" name="Subtitle 2">
            <a:extLst>
              <a:ext uri="{FF2B5EF4-FFF2-40B4-BE49-F238E27FC236}">
                <a16:creationId xmlns:a16="http://schemas.microsoft.com/office/drawing/2014/main" id="{D5CCF850-7C43-D348-8905-4C010A30BB35}"/>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10" name="Picture 9">
            <a:extLst>
              <a:ext uri="{FF2B5EF4-FFF2-40B4-BE49-F238E27FC236}">
                <a16:creationId xmlns:a16="http://schemas.microsoft.com/office/drawing/2014/main" id="{AD5B582B-8CC5-9A48-A187-76EA0BBBC04D}"/>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22997BC9-6867-A34E-A786-A52F8C222B02}"/>
              </a:ext>
            </a:extLst>
          </p:cNvPr>
          <p:cNvSpPr/>
          <p:nvPr userDrawn="1"/>
        </p:nvSpPr>
        <p:spPr>
          <a:xfrm>
            <a:off x="1026133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C7526EC4-917D-D548-8A65-118920147788}"/>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432122A4-C6CD-634E-949C-05BC5DD1536D}"/>
              </a:ext>
            </a:extLst>
          </p:cNvPr>
          <p:cNvSpPr/>
          <p:nvPr userDrawn="1"/>
        </p:nvSpPr>
        <p:spPr>
          <a:xfrm>
            <a:off x="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8080296F-2C04-7F4D-8950-600E9AC8C63C}"/>
              </a:ext>
            </a:extLst>
          </p:cNvPr>
          <p:cNvSpPr/>
          <p:nvPr userDrawn="1"/>
        </p:nvSpPr>
        <p:spPr>
          <a:xfrm>
            <a:off x="26956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3CCC923F-8D4E-E445-B988-42626CD04CA0}"/>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40030D7E-3905-BC42-97AC-B9829203042A}"/>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05C8ED67-7D9A-ED44-8223-236EE4D19E20}"/>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6618EB33-0A75-3A4A-B109-C02D37D5DEB3}"/>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875047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tel og innhold">
    <p:bg>
      <p:bgPr>
        <a:gradFill>
          <a:gsLst>
            <a:gs pos="0">
              <a:srgbClr val="2B8636"/>
            </a:gs>
            <a:gs pos="100000">
              <a:srgbClr val="89AA2E">
                <a:alpha val="80000"/>
              </a:srgbClr>
            </a:gs>
          </a:gsLst>
          <a:lin ang="0" scaled="0"/>
        </a:gradFill>
        <a:effectLst/>
      </p:bgPr>
    </p:bg>
    <p:spTree>
      <p:nvGrpSpPr>
        <p:cNvPr id="1" name=""/>
        <p:cNvGrpSpPr/>
        <p:nvPr/>
      </p:nvGrpSpPr>
      <p:grpSpPr>
        <a:xfrm>
          <a:off x="0" y="0"/>
          <a:ext cx="0" cy="0"/>
          <a:chOff x="0" y="0"/>
          <a:chExt cx="0" cy="0"/>
        </a:xfrm>
      </p:grpSpPr>
      <p:sp>
        <p:nvSpPr>
          <p:cNvPr id="8" name="Plassholder for tekst 8">
            <a:extLst>
              <a:ext uri="{FF2B5EF4-FFF2-40B4-BE49-F238E27FC236}">
                <a16:creationId xmlns:a16="http://schemas.microsoft.com/office/drawing/2014/main" id="{5F8A1702-EB3B-6C41-892C-1DDA8568BA92}"/>
              </a:ext>
            </a:extLst>
          </p:cNvPr>
          <p:cNvSpPr>
            <a:spLocks noGrp="1"/>
          </p:cNvSpPr>
          <p:nvPr>
            <p:ph type="body" sz="quarter" idx="15" hasCustomPrompt="1"/>
          </p:nvPr>
        </p:nvSpPr>
        <p:spPr>
          <a:xfrm>
            <a:off x="643435" y="3056502"/>
            <a:ext cx="10665218"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9" name="Subtitle 2">
            <a:extLst>
              <a:ext uri="{FF2B5EF4-FFF2-40B4-BE49-F238E27FC236}">
                <a16:creationId xmlns:a16="http://schemas.microsoft.com/office/drawing/2014/main" id="{C6EDD975-2603-2042-A253-1F1147E3D67A}"/>
              </a:ext>
            </a:extLst>
          </p:cNvPr>
          <p:cNvSpPr>
            <a:spLocks noGrp="1"/>
          </p:cNvSpPr>
          <p:nvPr>
            <p:ph type="subTitle" idx="1"/>
          </p:nvPr>
        </p:nvSpPr>
        <p:spPr>
          <a:xfrm>
            <a:off x="643435" y="3886159"/>
            <a:ext cx="10665218"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10" name="Picture 9">
            <a:extLst>
              <a:ext uri="{FF2B5EF4-FFF2-40B4-BE49-F238E27FC236}">
                <a16:creationId xmlns:a16="http://schemas.microsoft.com/office/drawing/2014/main" id="{2CD4446C-151C-3B4F-870B-48CF87460B35}"/>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EFBCFEA4-C757-3149-8B4F-01C948142529}"/>
              </a:ext>
            </a:extLst>
          </p:cNvPr>
          <p:cNvSpPr/>
          <p:nvPr userDrawn="1"/>
        </p:nvSpPr>
        <p:spPr>
          <a:xfrm>
            <a:off x="6031803" y="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336469FF-800C-EE47-8166-9F60C0567EA3}"/>
              </a:ext>
            </a:extLst>
          </p:cNvPr>
          <p:cNvSpPr/>
          <p:nvPr userDrawn="1"/>
        </p:nvSpPr>
        <p:spPr>
          <a:xfrm>
            <a:off x="10987541" y="45926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486F0583-0F99-0944-9919-27F7C4990977}"/>
              </a:ext>
            </a:extLst>
          </p:cNvPr>
          <p:cNvSpPr/>
          <p:nvPr userDrawn="1"/>
        </p:nvSpPr>
        <p:spPr>
          <a:xfrm>
            <a:off x="0"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35CBEFAD-B213-5041-8C81-59B586F04A19}"/>
              </a:ext>
            </a:extLst>
          </p:cNvPr>
          <p:cNvSpPr/>
          <p:nvPr userDrawn="1"/>
        </p:nvSpPr>
        <p:spPr>
          <a:xfrm>
            <a:off x="3501261"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2E3719D7-BF86-6241-BACF-F33B44F0CD20}"/>
              </a:ext>
            </a:extLst>
          </p:cNvPr>
          <p:cNvSpPr/>
          <p:nvPr userDrawn="1"/>
        </p:nvSpPr>
        <p:spPr>
          <a:xfrm rot="10800000">
            <a:off x="11308653"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C64F7A9D-C767-B74B-98D3-DD63B07EBD14}"/>
              </a:ext>
            </a:extLst>
          </p:cNvPr>
          <p:cNvSpPr/>
          <p:nvPr userDrawn="1"/>
        </p:nvSpPr>
        <p:spPr>
          <a:xfrm rot="10800000">
            <a:off x="437568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824CD40C-BB5D-7E42-9679-DA118B2BCC94}"/>
              </a:ext>
            </a:extLst>
          </p:cNvPr>
          <p:cNvSpPr/>
          <p:nvPr userDrawn="1"/>
        </p:nvSpPr>
        <p:spPr>
          <a:xfrm rot="10800000">
            <a:off x="6096000"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F41D9119-753A-FE41-8767-645656A5395B}"/>
              </a:ext>
            </a:extLst>
          </p:cNvPr>
          <p:cNvSpPr/>
          <p:nvPr userDrawn="1"/>
        </p:nvSpPr>
        <p:spPr>
          <a:xfrm rot="10800000">
            <a:off x="85942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59564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tel og innhold">
    <p:bg>
      <p:bgPr>
        <a:gradFill>
          <a:gsLst>
            <a:gs pos="0">
              <a:srgbClr val="D24228"/>
            </a:gs>
            <a:gs pos="100000">
              <a:srgbClr val="E17980">
                <a:alpha val="90000"/>
              </a:srgbClr>
            </a:gs>
          </a:gsLst>
          <a:lin ang="0" scaled="0"/>
        </a:gradFill>
        <a:effectLst/>
      </p:bgPr>
    </p:bg>
    <p:spTree>
      <p:nvGrpSpPr>
        <p:cNvPr id="1" name=""/>
        <p:cNvGrpSpPr/>
        <p:nvPr/>
      </p:nvGrpSpPr>
      <p:grpSpPr>
        <a:xfrm>
          <a:off x="0" y="0"/>
          <a:ext cx="0" cy="0"/>
          <a:chOff x="0" y="0"/>
          <a:chExt cx="0" cy="0"/>
        </a:xfrm>
      </p:grpSpPr>
      <p:sp>
        <p:nvSpPr>
          <p:cNvPr id="8" name="Plassholder for tekst 8">
            <a:extLst>
              <a:ext uri="{FF2B5EF4-FFF2-40B4-BE49-F238E27FC236}">
                <a16:creationId xmlns:a16="http://schemas.microsoft.com/office/drawing/2014/main" id="{5C09520E-92B4-7B4C-8DC5-D9BA0D369214}"/>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9" name="Subtitle 2">
            <a:extLst>
              <a:ext uri="{FF2B5EF4-FFF2-40B4-BE49-F238E27FC236}">
                <a16:creationId xmlns:a16="http://schemas.microsoft.com/office/drawing/2014/main" id="{5662879B-FA15-3E40-8B8E-9043955A61E0}"/>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10" name="Picture 9">
            <a:extLst>
              <a:ext uri="{FF2B5EF4-FFF2-40B4-BE49-F238E27FC236}">
                <a16:creationId xmlns:a16="http://schemas.microsoft.com/office/drawing/2014/main" id="{A8E8C512-4B73-DB44-B563-BA76078871FE}"/>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3F5A41A4-BA7D-594A-8E5B-9DD65CCC0DDA}"/>
              </a:ext>
            </a:extLst>
          </p:cNvPr>
          <p:cNvSpPr/>
          <p:nvPr userDrawn="1"/>
        </p:nvSpPr>
        <p:spPr>
          <a:xfrm>
            <a:off x="1026133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07870DDC-0635-1E48-9017-7C932E39D136}"/>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3490BA59-BDA3-C64B-B3A8-A30DE79DBA7D}"/>
              </a:ext>
            </a:extLst>
          </p:cNvPr>
          <p:cNvSpPr/>
          <p:nvPr userDrawn="1"/>
        </p:nvSpPr>
        <p:spPr>
          <a:xfrm>
            <a:off x="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F60DF030-DED4-C84D-A780-6056B334120D}"/>
              </a:ext>
            </a:extLst>
          </p:cNvPr>
          <p:cNvSpPr/>
          <p:nvPr userDrawn="1"/>
        </p:nvSpPr>
        <p:spPr>
          <a:xfrm>
            <a:off x="26956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6DB03CD7-346E-FE43-B6E0-01AAB29C9BD0}"/>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231CF1CF-F361-C949-AF9D-2917BCEEFDB0}"/>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3C47E76E-E395-5C4C-A93E-BE1AB956811A}"/>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063B8247-8B4A-424F-8283-912AE1E4DE3F}"/>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426114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tel og innhold">
    <p:bg>
      <p:bgPr>
        <a:gradFill>
          <a:gsLst>
            <a:gs pos="0">
              <a:srgbClr val="6D5339"/>
            </a:gs>
            <a:gs pos="100000">
              <a:srgbClr val="EBCB9F"/>
            </a:gs>
          </a:gsLst>
          <a:lin ang="0" scaled="0"/>
        </a:gradFill>
        <a:effectLst/>
      </p:bgPr>
    </p:bg>
    <p:spTree>
      <p:nvGrpSpPr>
        <p:cNvPr id="1" name=""/>
        <p:cNvGrpSpPr/>
        <p:nvPr/>
      </p:nvGrpSpPr>
      <p:grpSpPr>
        <a:xfrm>
          <a:off x="0" y="0"/>
          <a:ext cx="0" cy="0"/>
          <a:chOff x="0" y="0"/>
          <a:chExt cx="0" cy="0"/>
        </a:xfrm>
      </p:grpSpPr>
      <p:sp>
        <p:nvSpPr>
          <p:cNvPr id="8" name="Plassholder for tekst 8">
            <a:extLst>
              <a:ext uri="{FF2B5EF4-FFF2-40B4-BE49-F238E27FC236}">
                <a16:creationId xmlns:a16="http://schemas.microsoft.com/office/drawing/2014/main" id="{5C09520E-92B4-7B4C-8DC5-D9BA0D369214}"/>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9" name="Subtitle 2">
            <a:extLst>
              <a:ext uri="{FF2B5EF4-FFF2-40B4-BE49-F238E27FC236}">
                <a16:creationId xmlns:a16="http://schemas.microsoft.com/office/drawing/2014/main" id="{5662879B-FA15-3E40-8B8E-9043955A61E0}"/>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10" name="Picture 9">
            <a:extLst>
              <a:ext uri="{FF2B5EF4-FFF2-40B4-BE49-F238E27FC236}">
                <a16:creationId xmlns:a16="http://schemas.microsoft.com/office/drawing/2014/main" id="{A8E8C512-4B73-DB44-B563-BA76078871FE}"/>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3F5A41A4-BA7D-594A-8E5B-9DD65CCC0DDA}"/>
              </a:ext>
            </a:extLst>
          </p:cNvPr>
          <p:cNvSpPr/>
          <p:nvPr userDrawn="1"/>
        </p:nvSpPr>
        <p:spPr>
          <a:xfrm>
            <a:off x="1026133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07870DDC-0635-1E48-9017-7C932E39D136}"/>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3490BA59-BDA3-C64B-B3A8-A30DE79DBA7D}"/>
              </a:ext>
            </a:extLst>
          </p:cNvPr>
          <p:cNvSpPr/>
          <p:nvPr userDrawn="1"/>
        </p:nvSpPr>
        <p:spPr>
          <a:xfrm>
            <a:off x="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F60DF030-DED4-C84D-A780-6056B334120D}"/>
              </a:ext>
            </a:extLst>
          </p:cNvPr>
          <p:cNvSpPr/>
          <p:nvPr userDrawn="1"/>
        </p:nvSpPr>
        <p:spPr>
          <a:xfrm>
            <a:off x="26956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6DB03CD7-346E-FE43-B6E0-01AAB29C9BD0}"/>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231CF1CF-F361-C949-AF9D-2917BCEEFDB0}"/>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3C47E76E-E395-5C4C-A93E-BE1AB956811A}"/>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063B8247-8B4A-424F-8283-912AE1E4DE3F}"/>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926658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p:bg>
      <p:bgPr>
        <a:solidFill>
          <a:srgbClr val="FFFFFF">
            <a:alpha val="9804"/>
          </a:srgbClr>
        </a:solidFill>
        <a:effectLst/>
      </p:bgPr>
    </p:bg>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3A958BBD-B190-9446-927B-1BAEDF8B5597}"/>
              </a:ext>
            </a:extLst>
          </p:cNvPr>
          <p:cNvSpPr>
            <a:spLocks noGrp="1"/>
          </p:cNvSpPr>
          <p:nvPr>
            <p:ph type="pic" sz="quarter" idx="10"/>
          </p:nvPr>
        </p:nvSpPr>
        <p:spPr>
          <a:xfrm>
            <a:off x="0" y="0"/>
            <a:ext cx="12192000" cy="6858000"/>
          </a:xfrm>
        </p:spPr>
        <p:txBody>
          <a:bodyPr>
            <a:normAutofit/>
          </a:bodyPr>
          <a:lstStyle>
            <a:lvl1pPr algn="ctr">
              <a:defRPr sz="4000"/>
            </a:lvl1pPr>
          </a:lstStyle>
          <a:p>
            <a:r>
              <a:rPr lang="en-GB"/>
              <a:t>Click icon to add picture</a:t>
            </a:r>
            <a:endParaRPr lang="en-US"/>
          </a:p>
        </p:txBody>
      </p:sp>
      <p:sp>
        <p:nvSpPr>
          <p:cNvPr id="8" name="Date Placeholder 3">
            <a:extLst>
              <a:ext uri="{FF2B5EF4-FFF2-40B4-BE49-F238E27FC236}">
                <a16:creationId xmlns:a16="http://schemas.microsoft.com/office/drawing/2014/main" id="{EAD2D80E-82C1-0B48-8D77-32CD3860771B}"/>
              </a:ext>
            </a:extLst>
          </p:cNvPr>
          <p:cNvSpPr>
            <a:spLocks noGrp="1"/>
          </p:cNvSpPr>
          <p:nvPr>
            <p:ph type="dt" sz="half" idx="2"/>
          </p:nvPr>
        </p:nvSpPr>
        <p:spPr>
          <a:xfrm>
            <a:off x="643434" y="6453386"/>
            <a:ext cx="1204572"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fld id="{87DE6118-2437-4B30-8E3C-4D2BE6020583}" type="datetimeFigureOut">
              <a:rPr lang="en-US" smtClean="0"/>
              <a:pPr/>
              <a:t>12/6/2022</a:t>
            </a:fld>
            <a:endParaRPr lang="en-US"/>
          </a:p>
        </p:txBody>
      </p:sp>
      <p:sp>
        <p:nvSpPr>
          <p:cNvPr id="9" name="Footer Placeholder 4">
            <a:extLst>
              <a:ext uri="{FF2B5EF4-FFF2-40B4-BE49-F238E27FC236}">
                <a16:creationId xmlns:a16="http://schemas.microsoft.com/office/drawing/2014/main" id="{66100030-06ED-984B-A9AE-B26E0F75C090}"/>
              </a:ext>
            </a:extLst>
          </p:cNvPr>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endParaRPr lang="en-US"/>
          </a:p>
        </p:txBody>
      </p:sp>
      <p:sp>
        <p:nvSpPr>
          <p:cNvPr id="10" name="Slide Number Placeholder 5">
            <a:extLst>
              <a:ext uri="{FF2B5EF4-FFF2-40B4-BE49-F238E27FC236}">
                <a16:creationId xmlns:a16="http://schemas.microsoft.com/office/drawing/2014/main" id="{62C9BB57-B5BB-C048-80CA-2112B66022D2}"/>
              </a:ext>
            </a:extLst>
          </p:cNvPr>
          <p:cNvSpPr>
            <a:spLocks noGrp="1"/>
          </p:cNvSpPr>
          <p:nvPr>
            <p:ph type="sldNum" sz="quarter" idx="4"/>
          </p:nvPr>
        </p:nvSpPr>
        <p:spPr>
          <a:xfrm>
            <a:off x="9928758" y="6453386"/>
            <a:ext cx="1596292" cy="404614"/>
          </a:xfrm>
          <a:prstGeom prst="rect">
            <a:avLst/>
          </a:prstGeom>
        </p:spPr>
        <p:txBody>
          <a:bodyPr vert="horz" lIns="91440" tIns="45720" rIns="91440" bIns="45720" rtlCol="0" anchor="ctr"/>
          <a:lstStyle>
            <a:lvl1pPr algn="r">
              <a:defRPr sz="1000" baseline="0">
                <a:solidFill>
                  <a:srgbClr val="132856"/>
                </a:solidFill>
                <a:latin typeface="+mn-lt"/>
              </a:defRPr>
            </a:lvl1pPr>
          </a:lstStyle>
          <a:p>
            <a:fld id="{69E57DC2-970A-4B3E-BB1C-7A09969E49DF}"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0_Tittellysbilde">
    <p:bg>
      <p:bgPr>
        <a:solidFill>
          <a:srgbClr val="FAEDBC">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0B929-9328-914C-BFEB-1BA8D78F10B4}"/>
              </a:ext>
            </a:extLst>
          </p:cNvPr>
          <p:cNvSpPr/>
          <p:nvPr userDrawn="1"/>
        </p:nvSpPr>
        <p:spPr>
          <a:xfrm>
            <a:off x="0" y="0"/>
            <a:ext cx="12192000" cy="6858000"/>
          </a:xfrm>
          <a:prstGeom prst="rect">
            <a:avLst/>
          </a:prstGeom>
          <a:gradFill>
            <a:gsLst>
              <a:gs pos="0">
                <a:srgbClr val="1BC2EE"/>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ctangle 9">
            <a:extLst>
              <a:ext uri="{FF2B5EF4-FFF2-40B4-BE49-F238E27FC236}">
                <a16:creationId xmlns:a16="http://schemas.microsoft.com/office/drawing/2014/main" id="{79ACA503-FA50-E445-9979-B383A80BFCEF}"/>
              </a:ext>
            </a:extLst>
          </p:cNvPr>
          <p:cNvSpPr/>
          <p:nvPr userDrawn="1"/>
        </p:nvSpPr>
        <p:spPr>
          <a:xfrm rot="10800000">
            <a:off x="11308653" y="623091"/>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70669852-B41A-EA49-8723-7F8F2F1FFD84}"/>
              </a:ext>
            </a:extLst>
          </p:cNvPr>
          <p:cNvSpPr/>
          <p:nvPr userDrawn="1"/>
        </p:nvSpPr>
        <p:spPr>
          <a:xfrm rot="10800000">
            <a:off x="8385859" y="1082351"/>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ctangle 11">
            <a:extLst>
              <a:ext uri="{FF2B5EF4-FFF2-40B4-BE49-F238E27FC236}">
                <a16:creationId xmlns:a16="http://schemas.microsoft.com/office/drawing/2014/main" id="{5295C02D-3CAA-D14E-A886-46F0B60F613D}"/>
              </a:ext>
            </a:extLst>
          </p:cNvPr>
          <p:cNvSpPr/>
          <p:nvPr userDrawn="1"/>
        </p:nvSpPr>
        <p:spPr>
          <a:xfrm rot="10800000">
            <a:off x="2028699" y="0"/>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ctangle 12">
            <a:extLst>
              <a:ext uri="{FF2B5EF4-FFF2-40B4-BE49-F238E27FC236}">
                <a16:creationId xmlns:a16="http://schemas.microsoft.com/office/drawing/2014/main" id="{CAEDCF2E-966E-A940-AD9C-7E7752364C00}"/>
              </a:ext>
            </a:extLst>
          </p:cNvPr>
          <p:cNvSpPr/>
          <p:nvPr userDrawn="1"/>
        </p:nvSpPr>
        <p:spPr>
          <a:xfrm rot="10800000">
            <a:off x="5028862" y="-1"/>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Picture 13">
            <a:extLst>
              <a:ext uri="{FF2B5EF4-FFF2-40B4-BE49-F238E27FC236}">
                <a16:creationId xmlns:a16="http://schemas.microsoft.com/office/drawing/2014/main" id="{5A95558E-B898-054A-B73E-FE784DD63DAE}"/>
              </a:ext>
            </a:extLst>
          </p:cNvPr>
          <p:cNvPicPr>
            <a:picLocks noChangeAspect="1"/>
          </p:cNvPicPr>
          <p:nvPr userDrawn="1"/>
        </p:nvPicPr>
        <p:blipFill>
          <a:blip r:embed="rId2"/>
          <a:stretch>
            <a:fillRect/>
          </a:stretch>
        </p:blipFill>
        <p:spPr>
          <a:xfrm>
            <a:off x="486196" y="2183849"/>
            <a:ext cx="2882037" cy="1853321"/>
          </a:xfrm>
          <a:prstGeom prst="rect">
            <a:avLst/>
          </a:prstGeom>
        </p:spPr>
      </p:pic>
      <p:sp>
        <p:nvSpPr>
          <p:cNvPr id="15" name="Plassholder for tekst 8">
            <a:extLst>
              <a:ext uri="{FF2B5EF4-FFF2-40B4-BE49-F238E27FC236}">
                <a16:creationId xmlns:a16="http://schemas.microsoft.com/office/drawing/2014/main" id="{1A77DE0D-EDC8-BD42-90E0-094F5E382FF5}"/>
              </a:ext>
            </a:extLst>
          </p:cNvPr>
          <p:cNvSpPr>
            <a:spLocks noGrp="1"/>
          </p:cNvSpPr>
          <p:nvPr>
            <p:ph type="body" sz="quarter" idx="13" hasCustomPrompt="1"/>
          </p:nvPr>
        </p:nvSpPr>
        <p:spPr>
          <a:xfrm>
            <a:off x="643435" y="4674151"/>
            <a:ext cx="4711991" cy="744996"/>
          </a:xfrm>
        </p:spPr>
        <p:txBody>
          <a:bodyPr anchor="t">
            <a:noAutofit/>
          </a:bodyPr>
          <a:lstStyle>
            <a:lvl1pPr marL="0" indent="0">
              <a:buFontTx/>
              <a:buNone/>
              <a:defRPr sz="6000" b="1" i="0">
                <a:solidFill>
                  <a:srgbClr val="FFFFFF"/>
                </a:solidFill>
                <a:latin typeface="Franklin Gothic Demi" panose="020B0603020102020204" pitchFamily="34" charset="0"/>
              </a:defRPr>
            </a:lvl1pPr>
          </a:lstStyle>
          <a:p>
            <a:r>
              <a:rPr lang="en-US"/>
              <a:t>Thank you!</a:t>
            </a:r>
          </a:p>
        </p:txBody>
      </p:sp>
      <p:sp>
        <p:nvSpPr>
          <p:cNvPr id="18" name="TextBox 17">
            <a:extLst>
              <a:ext uri="{FF2B5EF4-FFF2-40B4-BE49-F238E27FC236}">
                <a16:creationId xmlns:a16="http://schemas.microsoft.com/office/drawing/2014/main" id="{2DC2ECE2-560F-2845-91F0-CE0CC0CD3314}"/>
              </a:ext>
            </a:extLst>
          </p:cNvPr>
          <p:cNvSpPr txBox="1"/>
          <p:nvPr userDrawn="1"/>
        </p:nvSpPr>
        <p:spPr>
          <a:xfrm>
            <a:off x="643435" y="5613768"/>
            <a:ext cx="4345172" cy="523220"/>
          </a:xfrm>
          <a:prstGeom prst="rect">
            <a:avLst/>
          </a:prstGeom>
          <a:noFill/>
        </p:spPr>
        <p:txBody>
          <a:bodyPr wrap="square" rtlCol="0">
            <a:spAutoFit/>
          </a:bodyPr>
          <a:lstStyle/>
          <a:p>
            <a:r>
              <a:rPr lang="nb-NO" sz="1400" err="1">
                <a:solidFill>
                  <a:srgbClr val="FFFFFF"/>
                </a:solidFill>
              </a:rPr>
              <a:t>www.eiti.org</a:t>
            </a:r>
            <a:endParaRPr lang="nb-NO" sz="1400">
              <a:solidFill>
                <a:srgbClr val="FFFFFF"/>
              </a:solidFill>
            </a:endParaRPr>
          </a:p>
          <a:p>
            <a:r>
              <a:rPr lang="nb-NO" sz="1400">
                <a:solidFill>
                  <a:srgbClr val="FFFFFF"/>
                </a:solidFill>
              </a:rPr>
              <a:t>@</a:t>
            </a:r>
            <a:r>
              <a:rPr lang="nb-NO" sz="1400" err="1">
                <a:solidFill>
                  <a:srgbClr val="FFFFFF"/>
                </a:solidFill>
              </a:rPr>
              <a:t>EITIorg</a:t>
            </a:r>
            <a:endParaRPr lang="nb-NO" sz="1400">
              <a:solidFill>
                <a:srgbClr val="FFFFFF"/>
              </a:solidFill>
            </a:endParaRPr>
          </a:p>
        </p:txBody>
      </p:sp>
    </p:spTree>
    <p:extLst>
      <p:ext uri="{BB962C8B-B14F-4D97-AF65-F5344CB8AC3E}">
        <p14:creationId xmlns:p14="http://schemas.microsoft.com/office/powerpoint/2010/main" val="1332992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2_Tittellysbilde">
    <p:bg>
      <p:bgPr>
        <a:solidFill>
          <a:srgbClr val="FFFFFF">
            <a:alpha val="9804"/>
          </a:srgb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B49AE6F-E19C-A941-AFAF-9A6AD40CEF82}"/>
              </a:ext>
            </a:extLst>
          </p:cNvPr>
          <p:cNvSpPr/>
          <p:nvPr userDrawn="1"/>
        </p:nvSpPr>
        <p:spPr>
          <a:xfrm>
            <a:off x="0" y="459260"/>
            <a:ext cx="883347" cy="280207"/>
          </a:xfrm>
          <a:prstGeom prst="rect">
            <a:avLst/>
          </a:prstGeom>
          <a:solidFill>
            <a:srgbClr val="0090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0DC020A5-4687-B34F-9A8C-86567B4C9A9A}"/>
              </a:ext>
            </a:extLst>
          </p:cNvPr>
          <p:cNvSpPr/>
          <p:nvPr userDrawn="1"/>
        </p:nvSpPr>
        <p:spPr>
          <a:xfrm>
            <a:off x="8090434" y="0"/>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6447FAB2-898D-7949-B255-53D40E4BE1E2}"/>
              </a:ext>
            </a:extLst>
          </p:cNvPr>
          <p:cNvSpPr/>
          <p:nvPr userDrawn="1"/>
        </p:nvSpPr>
        <p:spPr>
          <a:xfrm>
            <a:off x="11313170" y="1082351"/>
            <a:ext cx="878830" cy="280207"/>
          </a:xfrm>
          <a:prstGeom prst="rect">
            <a:avLst/>
          </a:prstGeom>
          <a:solidFill>
            <a:srgbClr val="002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ctangle 19">
            <a:extLst>
              <a:ext uri="{FF2B5EF4-FFF2-40B4-BE49-F238E27FC236}">
                <a16:creationId xmlns:a16="http://schemas.microsoft.com/office/drawing/2014/main" id="{35EC463A-E2A6-5944-82A5-DEAB1D87A9D8}"/>
              </a:ext>
            </a:extLst>
          </p:cNvPr>
          <p:cNvSpPr/>
          <p:nvPr userDrawn="1"/>
        </p:nvSpPr>
        <p:spPr>
          <a:xfrm>
            <a:off x="5870234" y="1077544"/>
            <a:ext cx="321112" cy="280207"/>
          </a:xfrm>
          <a:prstGeom prst="rect">
            <a:avLst/>
          </a:prstGeom>
          <a:solidFill>
            <a:srgbClr val="005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Plassholder for tekst 8">
            <a:extLst>
              <a:ext uri="{FF2B5EF4-FFF2-40B4-BE49-F238E27FC236}">
                <a16:creationId xmlns:a16="http://schemas.microsoft.com/office/drawing/2014/main" id="{7B15DB75-8F7F-7347-B7EE-37CBE3ABD8A2}"/>
              </a:ext>
            </a:extLst>
          </p:cNvPr>
          <p:cNvSpPr>
            <a:spLocks noGrp="1"/>
          </p:cNvSpPr>
          <p:nvPr>
            <p:ph type="body" sz="quarter" idx="13" hasCustomPrompt="1"/>
          </p:nvPr>
        </p:nvSpPr>
        <p:spPr>
          <a:xfrm>
            <a:off x="643435" y="4674151"/>
            <a:ext cx="4711991" cy="744996"/>
          </a:xfrm>
        </p:spPr>
        <p:txBody>
          <a:bodyPr anchor="t">
            <a:noAutofit/>
          </a:bodyPr>
          <a:lstStyle>
            <a:lvl1pPr marL="0" indent="0">
              <a:buFontTx/>
              <a:buNone/>
              <a:defRPr sz="6000" b="1" i="0">
                <a:solidFill>
                  <a:srgbClr val="002157"/>
                </a:solidFill>
                <a:latin typeface="Franklin Gothic Demi" panose="020B0603020102020204" pitchFamily="34" charset="0"/>
              </a:defRPr>
            </a:lvl1pPr>
          </a:lstStyle>
          <a:p>
            <a:r>
              <a:rPr lang="en-US"/>
              <a:t>Thank you!</a:t>
            </a:r>
          </a:p>
        </p:txBody>
      </p:sp>
      <p:sp>
        <p:nvSpPr>
          <p:cNvPr id="12" name="TextBox 11">
            <a:extLst>
              <a:ext uri="{FF2B5EF4-FFF2-40B4-BE49-F238E27FC236}">
                <a16:creationId xmlns:a16="http://schemas.microsoft.com/office/drawing/2014/main" id="{6F6104C9-D1B6-8544-9499-7875078E02A9}"/>
              </a:ext>
            </a:extLst>
          </p:cNvPr>
          <p:cNvSpPr txBox="1"/>
          <p:nvPr userDrawn="1"/>
        </p:nvSpPr>
        <p:spPr>
          <a:xfrm>
            <a:off x="643435" y="5613768"/>
            <a:ext cx="4345172" cy="523220"/>
          </a:xfrm>
          <a:prstGeom prst="rect">
            <a:avLst/>
          </a:prstGeom>
          <a:noFill/>
        </p:spPr>
        <p:txBody>
          <a:bodyPr wrap="square" rtlCol="0">
            <a:spAutoFit/>
          </a:bodyPr>
          <a:lstStyle/>
          <a:p>
            <a:r>
              <a:rPr lang="nb-NO" sz="1400" err="1">
                <a:solidFill>
                  <a:srgbClr val="002157"/>
                </a:solidFill>
              </a:rPr>
              <a:t>www.eiti.org</a:t>
            </a:r>
            <a:endParaRPr lang="nb-NO" sz="1400">
              <a:solidFill>
                <a:srgbClr val="002157"/>
              </a:solidFill>
            </a:endParaRPr>
          </a:p>
          <a:p>
            <a:r>
              <a:rPr lang="nb-NO" sz="1400">
                <a:solidFill>
                  <a:srgbClr val="002157"/>
                </a:solidFill>
              </a:rPr>
              <a:t>@</a:t>
            </a:r>
            <a:r>
              <a:rPr lang="nb-NO" sz="1400" err="1">
                <a:solidFill>
                  <a:srgbClr val="002157"/>
                </a:solidFill>
              </a:rPr>
              <a:t>EITIorg</a:t>
            </a:r>
            <a:endParaRPr lang="nb-NO" sz="1400">
              <a:solidFill>
                <a:srgbClr val="002157"/>
              </a:solidFill>
            </a:endParaRPr>
          </a:p>
        </p:txBody>
      </p:sp>
      <p:pic>
        <p:nvPicPr>
          <p:cNvPr id="15" name="Picture 14">
            <a:extLst>
              <a:ext uri="{FF2B5EF4-FFF2-40B4-BE49-F238E27FC236}">
                <a16:creationId xmlns:a16="http://schemas.microsoft.com/office/drawing/2014/main" id="{3F2167BE-9890-394A-B6BD-227F130B0304}"/>
              </a:ext>
            </a:extLst>
          </p:cNvPr>
          <p:cNvPicPr>
            <a:picLocks noChangeAspect="1"/>
          </p:cNvPicPr>
          <p:nvPr userDrawn="1"/>
        </p:nvPicPr>
        <p:blipFill>
          <a:blip r:embed="rId2"/>
          <a:stretch>
            <a:fillRect/>
          </a:stretch>
        </p:blipFill>
        <p:spPr>
          <a:xfrm>
            <a:off x="486196" y="2183849"/>
            <a:ext cx="2882037" cy="1853321"/>
          </a:xfrm>
          <a:prstGeom prst="rect">
            <a:avLst/>
          </a:prstGeom>
        </p:spPr>
      </p:pic>
    </p:spTree>
    <p:extLst>
      <p:ext uri="{BB962C8B-B14F-4D97-AF65-F5344CB8AC3E}">
        <p14:creationId xmlns:p14="http://schemas.microsoft.com/office/powerpoint/2010/main" val="2280200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1_picture">
    <p:bg>
      <p:bgPr>
        <a:solidFill>
          <a:srgbClr val="FAEDBC">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0B929-9328-914C-BFEB-1BA8D78F10B4}"/>
              </a:ext>
            </a:extLst>
          </p:cNvPr>
          <p:cNvSpPr/>
          <p:nvPr userDrawn="1"/>
        </p:nvSpPr>
        <p:spPr>
          <a:xfrm>
            <a:off x="0" y="0"/>
            <a:ext cx="12192000" cy="6858000"/>
          </a:xfrm>
          <a:prstGeom prst="rect">
            <a:avLst/>
          </a:prstGeom>
          <a:gradFill>
            <a:gsLst>
              <a:gs pos="0">
                <a:srgbClr val="1BC2EE"/>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bilde 7">
            <a:extLst>
              <a:ext uri="{FF2B5EF4-FFF2-40B4-BE49-F238E27FC236}">
                <a16:creationId xmlns:a16="http://schemas.microsoft.com/office/drawing/2014/main" id="{4F2049E2-5D62-9F41-ACD6-231A22C20DCD}"/>
              </a:ext>
            </a:extLst>
          </p:cNvPr>
          <p:cNvSpPr>
            <a:spLocks noGrp="1"/>
          </p:cNvSpPr>
          <p:nvPr>
            <p:ph type="pic" sz="quarter" idx="14"/>
          </p:nvPr>
        </p:nvSpPr>
        <p:spPr>
          <a:xfrm>
            <a:off x="6096000" y="0"/>
            <a:ext cx="6096000" cy="6857999"/>
          </a:xfrm>
        </p:spPr>
        <p:txBody>
          <a:bodyPr/>
          <a:lstStyle/>
          <a:p>
            <a:r>
              <a:rPr lang="en-GB"/>
              <a:t>Click icon to add picture</a:t>
            </a:r>
            <a:endParaRPr lang="en-US"/>
          </a:p>
        </p:txBody>
      </p:sp>
      <p:sp>
        <p:nvSpPr>
          <p:cNvPr id="11" name="Subtitle 2">
            <a:extLst>
              <a:ext uri="{FF2B5EF4-FFF2-40B4-BE49-F238E27FC236}">
                <a16:creationId xmlns:a16="http://schemas.microsoft.com/office/drawing/2014/main" id="{F978CED7-1B95-B54B-967E-5A9C799EA0EE}"/>
              </a:ext>
            </a:extLst>
          </p:cNvPr>
          <p:cNvSpPr>
            <a:spLocks noGrp="1"/>
          </p:cNvSpPr>
          <p:nvPr>
            <p:ph type="subTitle" idx="1"/>
          </p:nvPr>
        </p:nvSpPr>
        <p:spPr>
          <a:xfrm>
            <a:off x="643435" y="3886159"/>
            <a:ext cx="4711991"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2" name="Plassholder for tekst 8">
            <a:extLst>
              <a:ext uri="{FF2B5EF4-FFF2-40B4-BE49-F238E27FC236}">
                <a16:creationId xmlns:a16="http://schemas.microsoft.com/office/drawing/2014/main" id="{913D38AA-ACB5-4C42-9C8B-E6188D4EBB8A}"/>
              </a:ext>
            </a:extLst>
          </p:cNvPr>
          <p:cNvSpPr>
            <a:spLocks noGrp="1"/>
          </p:cNvSpPr>
          <p:nvPr>
            <p:ph type="body" sz="quarter" idx="13" hasCustomPrompt="1"/>
          </p:nvPr>
        </p:nvSpPr>
        <p:spPr>
          <a:xfrm>
            <a:off x="643435" y="3056502"/>
            <a:ext cx="4711991"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Title here</a:t>
            </a:r>
          </a:p>
        </p:txBody>
      </p:sp>
      <p:pic>
        <p:nvPicPr>
          <p:cNvPr id="19" name="Picture 18">
            <a:extLst>
              <a:ext uri="{FF2B5EF4-FFF2-40B4-BE49-F238E27FC236}">
                <a16:creationId xmlns:a16="http://schemas.microsoft.com/office/drawing/2014/main" id="{CC5F0900-427D-C54E-8B7E-FE2A4DF859EF}"/>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F01A58E3-4FEB-7F4F-BE0F-B059D67E39B7}"/>
              </a:ext>
            </a:extLst>
          </p:cNvPr>
          <p:cNvSpPr/>
          <p:nvPr userDrawn="1"/>
        </p:nvSpPr>
        <p:spPr>
          <a:xfrm>
            <a:off x="643435"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6F489C5E-01B9-A44F-8C09-25A33D507AB2}"/>
              </a:ext>
            </a:extLst>
          </p:cNvPr>
          <p:cNvSpPr/>
          <p:nvPr userDrawn="1"/>
        </p:nvSpPr>
        <p:spPr>
          <a:xfrm>
            <a:off x="4074728"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945A21D7-8597-D64F-803E-53A5D42A29C3}"/>
              </a:ext>
            </a:extLst>
          </p:cNvPr>
          <p:cNvSpPr/>
          <p:nvPr userDrawn="1"/>
        </p:nvSpPr>
        <p:spPr>
          <a:xfrm>
            <a:off x="5217170"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5D850B22-B830-B747-B47D-4A978996033B}"/>
              </a:ext>
            </a:extLst>
          </p:cNvPr>
          <p:cNvSpPr/>
          <p:nvPr userDrawn="1"/>
        </p:nvSpPr>
        <p:spPr>
          <a:xfrm>
            <a:off x="2287473"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21994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1DE4A-7696-42B2-838B-EC0571CFB1A2}"/>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EA463008-442A-4464-9076-9C463B7FB3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C5EF85EA-FE99-43AA-9CB5-46DB3E4612A4}"/>
              </a:ext>
            </a:extLst>
          </p:cNvPr>
          <p:cNvSpPr>
            <a:spLocks noGrp="1"/>
          </p:cNvSpPr>
          <p:nvPr>
            <p:ph type="dt" sz="half" idx="10"/>
          </p:nvPr>
        </p:nvSpPr>
        <p:spPr/>
        <p:txBody>
          <a:bodyPr/>
          <a:lstStyle/>
          <a:p>
            <a:fld id="{920F9867-AA48-4B9F-B64C-601968517353}" type="datetimeFigureOut">
              <a:rPr lang="fr-FR" smtClean="0"/>
              <a:t>06/12/2022</a:t>
            </a:fld>
            <a:endParaRPr lang="fr-FR"/>
          </a:p>
        </p:txBody>
      </p:sp>
      <p:sp>
        <p:nvSpPr>
          <p:cNvPr id="5" name="Footer Placeholder 4">
            <a:extLst>
              <a:ext uri="{FF2B5EF4-FFF2-40B4-BE49-F238E27FC236}">
                <a16:creationId xmlns:a16="http://schemas.microsoft.com/office/drawing/2014/main" id="{37D53E26-2108-4BB5-8176-004CE4A321C9}"/>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1858E57C-C21C-4B82-AE4E-50BB650E4D51}"/>
              </a:ext>
            </a:extLst>
          </p:cNvPr>
          <p:cNvSpPr>
            <a:spLocks noGrp="1"/>
          </p:cNvSpPr>
          <p:nvPr>
            <p:ph type="sldNum" sz="quarter" idx="12"/>
          </p:nvPr>
        </p:nvSpPr>
        <p:spPr/>
        <p:txBody>
          <a:bodyPr/>
          <a:lstStyle/>
          <a:p>
            <a:fld id="{586793B2-4811-4713-9256-B9BBCC892412}" type="slidenum">
              <a:rPr lang="fr-FR" smtClean="0"/>
              <a:t>‹#›</a:t>
            </a:fld>
            <a:endParaRPr lang="fr-FR"/>
          </a:p>
        </p:txBody>
      </p:sp>
    </p:spTree>
    <p:extLst>
      <p:ext uri="{BB962C8B-B14F-4D97-AF65-F5344CB8AC3E}">
        <p14:creationId xmlns:p14="http://schemas.microsoft.com/office/powerpoint/2010/main" val="1972771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01FC3-4165-4BA4-8FF9-31A299C0D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9B97C268-B643-4DB4-B62D-B18E23571C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5C729E2C-B969-4153-8853-FB9F11C1F160}"/>
              </a:ext>
            </a:extLst>
          </p:cNvPr>
          <p:cNvSpPr>
            <a:spLocks noGrp="1"/>
          </p:cNvSpPr>
          <p:nvPr>
            <p:ph type="dt" sz="half" idx="10"/>
          </p:nvPr>
        </p:nvSpPr>
        <p:spPr/>
        <p:txBody>
          <a:bodyPr/>
          <a:lstStyle/>
          <a:p>
            <a:fld id="{920F9867-AA48-4B9F-B64C-601968517353}" type="datetimeFigureOut">
              <a:rPr lang="fr-FR" smtClean="0"/>
              <a:t>06/12/2022</a:t>
            </a:fld>
            <a:endParaRPr lang="fr-FR"/>
          </a:p>
        </p:txBody>
      </p:sp>
      <p:sp>
        <p:nvSpPr>
          <p:cNvPr id="5" name="Footer Placeholder 4">
            <a:extLst>
              <a:ext uri="{FF2B5EF4-FFF2-40B4-BE49-F238E27FC236}">
                <a16:creationId xmlns:a16="http://schemas.microsoft.com/office/drawing/2014/main" id="{C4A696F8-AC3D-4CAC-BF36-06E5D3153430}"/>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9D87E7C2-4972-4227-8CBE-D7DFA9B2CD0B}"/>
              </a:ext>
            </a:extLst>
          </p:cNvPr>
          <p:cNvSpPr>
            <a:spLocks noGrp="1"/>
          </p:cNvSpPr>
          <p:nvPr>
            <p:ph type="sldNum" sz="quarter" idx="12"/>
          </p:nvPr>
        </p:nvSpPr>
        <p:spPr/>
        <p:txBody>
          <a:bodyPr/>
          <a:lstStyle/>
          <a:p>
            <a:fld id="{586793B2-4811-4713-9256-B9BBCC892412}" type="slidenum">
              <a:rPr lang="fr-FR" smtClean="0"/>
              <a:t>‹#›</a:t>
            </a:fld>
            <a:endParaRPr lang="fr-FR"/>
          </a:p>
        </p:txBody>
      </p:sp>
    </p:spTree>
    <p:extLst>
      <p:ext uri="{BB962C8B-B14F-4D97-AF65-F5344CB8AC3E}">
        <p14:creationId xmlns:p14="http://schemas.microsoft.com/office/powerpoint/2010/main" val="2343078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tellysbilde">
    <p:bg>
      <p:bgPr>
        <a:solidFill>
          <a:srgbClr val="FAEDBC">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0B929-9328-914C-BFEB-1BA8D78F10B4}"/>
              </a:ext>
            </a:extLst>
          </p:cNvPr>
          <p:cNvSpPr/>
          <p:nvPr userDrawn="1"/>
        </p:nvSpPr>
        <p:spPr>
          <a:xfrm>
            <a:off x="0" y="0"/>
            <a:ext cx="12192000" cy="6858000"/>
          </a:xfrm>
          <a:prstGeom prst="rect">
            <a:avLst/>
          </a:prstGeom>
          <a:gradFill>
            <a:gsLst>
              <a:gs pos="0">
                <a:srgbClr val="1BC2EE"/>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 name="Picture 5">
            <a:extLst>
              <a:ext uri="{FF2B5EF4-FFF2-40B4-BE49-F238E27FC236}">
                <a16:creationId xmlns:a16="http://schemas.microsoft.com/office/drawing/2014/main" id="{52725910-2A8E-644C-8AE0-0D8893931115}"/>
              </a:ext>
            </a:extLst>
          </p:cNvPr>
          <p:cNvPicPr>
            <a:picLocks noChangeAspect="1"/>
          </p:cNvPicPr>
          <p:nvPr userDrawn="1"/>
        </p:nvPicPr>
        <p:blipFill>
          <a:blip r:embed="rId2"/>
          <a:stretch>
            <a:fillRect/>
          </a:stretch>
        </p:blipFill>
        <p:spPr>
          <a:xfrm>
            <a:off x="3957230" y="2053643"/>
            <a:ext cx="4277537" cy="2750711"/>
          </a:xfrm>
          <a:prstGeom prst="rect">
            <a:avLst/>
          </a:prstGeom>
        </p:spPr>
      </p:pic>
      <p:sp>
        <p:nvSpPr>
          <p:cNvPr id="9" name="Rectangle 8">
            <a:extLst>
              <a:ext uri="{FF2B5EF4-FFF2-40B4-BE49-F238E27FC236}">
                <a16:creationId xmlns:a16="http://schemas.microsoft.com/office/drawing/2014/main" id="{CF41344B-58B7-C649-BB2F-0F1B47F243D2}"/>
              </a:ext>
            </a:extLst>
          </p:cNvPr>
          <p:cNvSpPr/>
          <p:nvPr userDrawn="1"/>
        </p:nvSpPr>
        <p:spPr>
          <a:xfrm>
            <a:off x="1026133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ctangle 9">
            <a:extLst>
              <a:ext uri="{FF2B5EF4-FFF2-40B4-BE49-F238E27FC236}">
                <a16:creationId xmlns:a16="http://schemas.microsoft.com/office/drawing/2014/main" id="{BB8C847C-FD7F-FD42-BD44-7CDF1FAB5F87}"/>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469446E0-B354-BF41-9A69-98CC87CF9EE0}"/>
              </a:ext>
            </a:extLst>
          </p:cNvPr>
          <p:cNvSpPr/>
          <p:nvPr userDrawn="1"/>
        </p:nvSpPr>
        <p:spPr>
          <a:xfrm>
            <a:off x="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ctangle 11">
            <a:extLst>
              <a:ext uri="{FF2B5EF4-FFF2-40B4-BE49-F238E27FC236}">
                <a16:creationId xmlns:a16="http://schemas.microsoft.com/office/drawing/2014/main" id="{CE4269DA-C37A-D940-A720-98642AF5CFDB}"/>
              </a:ext>
            </a:extLst>
          </p:cNvPr>
          <p:cNvSpPr/>
          <p:nvPr userDrawn="1"/>
        </p:nvSpPr>
        <p:spPr>
          <a:xfrm>
            <a:off x="26956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ctangle 12">
            <a:extLst>
              <a:ext uri="{FF2B5EF4-FFF2-40B4-BE49-F238E27FC236}">
                <a16:creationId xmlns:a16="http://schemas.microsoft.com/office/drawing/2014/main" id="{6AA5F1C2-D968-234A-B538-0EFF43A1AED5}"/>
              </a:ext>
            </a:extLst>
          </p:cNvPr>
          <p:cNvSpPr/>
          <p:nvPr userDrawn="1"/>
        </p:nvSpPr>
        <p:spPr>
          <a:xfrm rot="10800000">
            <a:off x="9014878"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0F562827-34BE-A04E-AE24-AC13E6DB7C89}"/>
              </a:ext>
            </a:extLst>
          </p:cNvPr>
          <p:cNvSpPr/>
          <p:nvPr userDrawn="1"/>
        </p:nvSpPr>
        <p:spPr>
          <a:xfrm rot="10800000">
            <a:off x="407300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57DC4FF4-C8E8-DB4B-98FF-6684A75F5CC4}"/>
              </a:ext>
            </a:extLst>
          </p:cNvPr>
          <p:cNvSpPr/>
          <p:nvPr userDrawn="1"/>
        </p:nvSpPr>
        <p:spPr>
          <a:xfrm rot="10800000">
            <a:off x="154010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3896B0C4-03B6-C640-86AD-1224C56F4507}"/>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081230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9_Tittellysbilde">
    <p:bg>
      <p:bgPr>
        <a:solidFill>
          <a:srgbClr val="FFFFFF">
            <a:alpha val="9804"/>
          </a:srgb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00D4C1-CA83-924C-ACF6-7A56C964A98E}"/>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8" name="Subtitle 2">
            <a:extLst>
              <a:ext uri="{FF2B5EF4-FFF2-40B4-BE49-F238E27FC236}">
                <a16:creationId xmlns:a16="http://schemas.microsoft.com/office/drawing/2014/main" id="{4F097DB4-7D69-F446-9FAB-5641F169DD51}"/>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13285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9" name="Plassholder for tekst 8">
            <a:extLst>
              <a:ext uri="{FF2B5EF4-FFF2-40B4-BE49-F238E27FC236}">
                <a16:creationId xmlns:a16="http://schemas.microsoft.com/office/drawing/2014/main" id="{32FDEDD4-3C78-3343-9A10-1A3EE7C62945}"/>
              </a:ext>
            </a:extLst>
          </p:cNvPr>
          <p:cNvSpPr>
            <a:spLocks noGrp="1"/>
          </p:cNvSpPr>
          <p:nvPr>
            <p:ph type="body" sz="quarter" idx="13" hasCustomPrompt="1"/>
          </p:nvPr>
        </p:nvSpPr>
        <p:spPr>
          <a:xfrm>
            <a:off x="643435" y="3056502"/>
            <a:ext cx="11227453" cy="744996"/>
          </a:xfrm>
        </p:spPr>
        <p:txBody>
          <a:bodyPr anchor="t">
            <a:normAutofit/>
          </a:bodyPr>
          <a:lstStyle>
            <a:lvl1pPr marL="0" indent="0">
              <a:buFontTx/>
              <a:buNone/>
              <a:defRPr sz="5600" b="1" i="0">
                <a:solidFill>
                  <a:srgbClr val="132856"/>
                </a:solidFill>
                <a:latin typeface="Franklin Gothic Demi" panose="020B0603020102020204" pitchFamily="34" charset="0"/>
              </a:defRPr>
            </a:lvl1pPr>
          </a:lstStyle>
          <a:p>
            <a:r>
              <a:rPr lang="en-US"/>
              <a:t>Title here</a:t>
            </a:r>
          </a:p>
        </p:txBody>
      </p:sp>
      <p:sp>
        <p:nvSpPr>
          <p:cNvPr id="37" name="Rectangle 36">
            <a:extLst>
              <a:ext uri="{FF2B5EF4-FFF2-40B4-BE49-F238E27FC236}">
                <a16:creationId xmlns:a16="http://schemas.microsoft.com/office/drawing/2014/main" id="{0596C43E-9D9E-1D41-B0B3-CD0EB024A5E4}"/>
              </a:ext>
            </a:extLst>
          </p:cNvPr>
          <p:cNvSpPr/>
          <p:nvPr userDrawn="1"/>
        </p:nvSpPr>
        <p:spPr>
          <a:xfrm>
            <a:off x="3261" y="45926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8" name="Rectangle 37">
            <a:extLst>
              <a:ext uri="{FF2B5EF4-FFF2-40B4-BE49-F238E27FC236}">
                <a16:creationId xmlns:a16="http://schemas.microsoft.com/office/drawing/2014/main" id="{C29B5521-C2A3-A441-B999-F2447A458EAF}"/>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0" name="Rectangle 39">
            <a:extLst>
              <a:ext uri="{FF2B5EF4-FFF2-40B4-BE49-F238E27FC236}">
                <a16:creationId xmlns:a16="http://schemas.microsoft.com/office/drawing/2014/main" id="{EB866F8D-7F58-C141-BC3E-5DBF3CA36587}"/>
              </a:ext>
            </a:extLst>
          </p:cNvPr>
          <p:cNvSpPr/>
          <p:nvPr userDrawn="1"/>
        </p:nvSpPr>
        <p:spPr>
          <a:xfrm>
            <a:off x="11870888" y="107754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5" name="TextBox 44">
            <a:extLst>
              <a:ext uri="{FF2B5EF4-FFF2-40B4-BE49-F238E27FC236}">
                <a16:creationId xmlns:a16="http://schemas.microsoft.com/office/drawing/2014/main" id="{8769D740-F336-9140-824F-BE835F2B8E3D}"/>
              </a:ext>
            </a:extLst>
          </p:cNvPr>
          <p:cNvSpPr txBox="1"/>
          <p:nvPr userDrawn="1"/>
        </p:nvSpPr>
        <p:spPr>
          <a:xfrm>
            <a:off x="6400800" y="5808678"/>
            <a:ext cx="5147765" cy="707886"/>
          </a:xfrm>
          <a:prstGeom prst="rect">
            <a:avLst/>
          </a:prstGeom>
          <a:noFill/>
        </p:spPr>
        <p:txBody>
          <a:bodyPr wrap="square" rtlCol="0">
            <a:spAutoFit/>
          </a:bodyPr>
          <a:lstStyle/>
          <a:p>
            <a:pPr algn="r"/>
            <a:r>
              <a:rPr lang="fr-FR" sz="2000" b="0" i="0" kern="1200">
                <a:solidFill>
                  <a:srgbClr val="002157"/>
                </a:solidFill>
                <a:effectLst/>
                <a:latin typeface="+mj-lt"/>
                <a:ea typeface="+mn-ea"/>
                <a:cs typeface="+mn-cs"/>
              </a:rPr>
              <a:t>La norme mondiale pour la bonne gestion des ressources pétrolières,  gazières et minières</a:t>
            </a:r>
            <a:endParaRPr lang="nb-NO" sz="2000" b="0" i="0">
              <a:solidFill>
                <a:srgbClr val="002157"/>
              </a:solidFill>
              <a:latin typeface="+mj-lt"/>
            </a:endParaRPr>
          </a:p>
        </p:txBody>
      </p:sp>
      <p:sp>
        <p:nvSpPr>
          <p:cNvPr id="46" name="Rectangle 45">
            <a:extLst>
              <a:ext uri="{FF2B5EF4-FFF2-40B4-BE49-F238E27FC236}">
                <a16:creationId xmlns:a16="http://schemas.microsoft.com/office/drawing/2014/main" id="{6BF01A5C-F0D7-7343-90AC-D12336C68785}"/>
              </a:ext>
            </a:extLst>
          </p:cNvPr>
          <p:cNvSpPr/>
          <p:nvPr userDrawn="1"/>
        </p:nvSpPr>
        <p:spPr>
          <a:xfrm>
            <a:off x="7511040" y="1082351"/>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16626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1_Tittellysbilde">
    <p:bg>
      <p:bgPr>
        <a:solidFill>
          <a:srgbClr val="FFFFFF">
            <a:alpha val="9804"/>
          </a:srgbClr>
        </a:solid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6CE0DCDA-C0F7-D54F-AF4E-9DA03B4CC237}"/>
              </a:ext>
            </a:extLst>
          </p:cNvPr>
          <p:cNvSpPr>
            <a:spLocks noGrp="1"/>
          </p:cNvSpPr>
          <p:nvPr>
            <p:ph type="subTitle" idx="1"/>
          </p:nvPr>
        </p:nvSpPr>
        <p:spPr>
          <a:xfrm>
            <a:off x="643435" y="3886159"/>
            <a:ext cx="4711991" cy="417758"/>
          </a:xfrm>
        </p:spPr>
        <p:txBody>
          <a:bodyPr>
            <a:normAutofit/>
          </a:bodyPr>
          <a:lstStyle>
            <a:lvl1pPr marL="0" indent="0" algn="l">
              <a:lnSpc>
                <a:spcPct val="112000"/>
              </a:lnSpc>
              <a:spcBef>
                <a:spcPts val="0"/>
              </a:spcBef>
              <a:spcAft>
                <a:spcPts val="0"/>
              </a:spcAft>
              <a:buNone/>
              <a:defRPr sz="1600">
                <a:solidFill>
                  <a:srgbClr val="13285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6" name="Plassholder for tekst 8">
            <a:extLst>
              <a:ext uri="{FF2B5EF4-FFF2-40B4-BE49-F238E27FC236}">
                <a16:creationId xmlns:a16="http://schemas.microsoft.com/office/drawing/2014/main" id="{A60C8AA2-1499-8444-9FA4-1DFFBBDF809F}"/>
              </a:ext>
            </a:extLst>
          </p:cNvPr>
          <p:cNvSpPr>
            <a:spLocks noGrp="1"/>
          </p:cNvSpPr>
          <p:nvPr>
            <p:ph type="body" sz="quarter" idx="13" hasCustomPrompt="1"/>
          </p:nvPr>
        </p:nvSpPr>
        <p:spPr>
          <a:xfrm>
            <a:off x="643435" y="3056502"/>
            <a:ext cx="4711991" cy="744996"/>
          </a:xfrm>
        </p:spPr>
        <p:txBody>
          <a:bodyPr anchor="t">
            <a:normAutofit/>
          </a:bodyPr>
          <a:lstStyle>
            <a:lvl1pPr marL="0" indent="0">
              <a:buFontTx/>
              <a:buNone/>
              <a:defRPr sz="5600" b="1" i="0">
                <a:solidFill>
                  <a:srgbClr val="132856"/>
                </a:solidFill>
                <a:latin typeface="Franklin Gothic Demi" panose="020B0603020102020204" pitchFamily="34" charset="0"/>
              </a:defRPr>
            </a:lvl1pPr>
          </a:lstStyle>
          <a:p>
            <a:r>
              <a:rPr lang="en-US"/>
              <a:t>Title here</a:t>
            </a:r>
          </a:p>
        </p:txBody>
      </p:sp>
      <p:sp>
        <p:nvSpPr>
          <p:cNvPr id="7" name="Plassholder for bilde 7">
            <a:extLst>
              <a:ext uri="{FF2B5EF4-FFF2-40B4-BE49-F238E27FC236}">
                <a16:creationId xmlns:a16="http://schemas.microsoft.com/office/drawing/2014/main" id="{CBBB60AB-D187-B94C-89DD-226E326D11DD}"/>
              </a:ext>
            </a:extLst>
          </p:cNvPr>
          <p:cNvSpPr>
            <a:spLocks noGrp="1"/>
          </p:cNvSpPr>
          <p:nvPr>
            <p:ph type="pic" sz="quarter" idx="14"/>
          </p:nvPr>
        </p:nvSpPr>
        <p:spPr>
          <a:xfrm>
            <a:off x="6096000" y="0"/>
            <a:ext cx="6096000" cy="6857999"/>
          </a:xfrm>
        </p:spPr>
        <p:txBody>
          <a:bodyPr/>
          <a:lstStyle/>
          <a:p>
            <a:r>
              <a:rPr lang="en-GB"/>
              <a:t>Click icon to add picture</a:t>
            </a:r>
            <a:endParaRPr lang="en-US"/>
          </a:p>
        </p:txBody>
      </p:sp>
      <p:pic>
        <p:nvPicPr>
          <p:cNvPr id="12" name="Picture 11">
            <a:extLst>
              <a:ext uri="{FF2B5EF4-FFF2-40B4-BE49-F238E27FC236}">
                <a16:creationId xmlns:a16="http://schemas.microsoft.com/office/drawing/2014/main" id="{5700C876-71FD-7C45-80C5-76C71DFC4D63}"/>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18" name="Rectangle 17">
            <a:extLst>
              <a:ext uri="{FF2B5EF4-FFF2-40B4-BE49-F238E27FC236}">
                <a16:creationId xmlns:a16="http://schemas.microsoft.com/office/drawing/2014/main" id="{22C2A41E-824E-C949-AF2A-1CAFA124388F}"/>
              </a:ext>
            </a:extLst>
          </p:cNvPr>
          <p:cNvSpPr/>
          <p:nvPr userDrawn="1"/>
        </p:nvSpPr>
        <p:spPr>
          <a:xfrm>
            <a:off x="3261" y="45926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DC998A1A-FD10-F24F-9824-FA4018CAF4F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ctangle 19">
            <a:extLst>
              <a:ext uri="{FF2B5EF4-FFF2-40B4-BE49-F238E27FC236}">
                <a16:creationId xmlns:a16="http://schemas.microsoft.com/office/drawing/2014/main" id="{41C024B3-2786-E946-837A-A9623899FAAC}"/>
              </a:ext>
            </a:extLst>
          </p:cNvPr>
          <p:cNvSpPr/>
          <p:nvPr userDrawn="1"/>
        </p:nvSpPr>
        <p:spPr>
          <a:xfrm>
            <a:off x="5217170" y="1082351"/>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Rectangle 20">
            <a:extLst>
              <a:ext uri="{FF2B5EF4-FFF2-40B4-BE49-F238E27FC236}">
                <a16:creationId xmlns:a16="http://schemas.microsoft.com/office/drawing/2014/main" id="{052E1013-46BC-F648-8C7F-359A428369FB}"/>
              </a:ext>
            </a:extLst>
          </p:cNvPr>
          <p:cNvSpPr/>
          <p:nvPr userDrawn="1"/>
        </p:nvSpPr>
        <p:spPr>
          <a:xfrm>
            <a:off x="2233056" y="107754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505506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7_Tittellysbilde">
    <p:bg>
      <p:bgPr>
        <a:solidFill>
          <a:srgbClr val="FAEDBC">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0B929-9328-914C-BFEB-1BA8D78F10B4}"/>
              </a:ext>
            </a:extLst>
          </p:cNvPr>
          <p:cNvSpPr/>
          <p:nvPr userDrawn="1"/>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Picture 3">
            <a:extLst>
              <a:ext uri="{FF2B5EF4-FFF2-40B4-BE49-F238E27FC236}">
                <a16:creationId xmlns:a16="http://schemas.microsoft.com/office/drawing/2014/main" id="{7EB629E4-6460-A14A-9BC9-0B8BB909E3B7}"/>
              </a:ext>
            </a:extLst>
          </p:cNvPr>
          <p:cNvPicPr>
            <a:picLocks noChangeAspect="1"/>
          </p:cNvPicPr>
          <p:nvPr userDrawn="1"/>
        </p:nvPicPr>
        <p:blipFill>
          <a:blip r:embed="rId2"/>
          <a:stretch>
            <a:fillRect/>
          </a:stretch>
        </p:blipFill>
        <p:spPr>
          <a:xfrm>
            <a:off x="3957230" y="2053643"/>
            <a:ext cx="4277537" cy="2750711"/>
          </a:xfrm>
          <a:prstGeom prst="rect">
            <a:avLst/>
          </a:prstGeom>
        </p:spPr>
      </p:pic>
      <p:sp>
        <p:nvSpPr>
          <p:cNvPr id="23" name="Rectangle 22">
            <a:extLst>
              <a:ext uri="{FF2B5EF4-FFF2-40B4-BE49-F238E27FC236}">
                <a16:creationId xmlns:a16="http://schemas.microsoft.com/office/drawing/2014/main" id="{41CD7BD5-931D-E541-8629-0F1E0B04D6E8}"/>
              </a:ext>
            </a:extLst>
          </p:cNvPr>
          <p:cNvSpPr/>
          <p:nvPr userDrawn="1"/>
        </p:nvSpPr>
        <p:spPr>
          <a:xfrm>
            <a:off x="3261" y="45926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8C5115EB-A749-CB40-ABA6-675F3CD2977F}"/>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ctangle 24">
            <a:extLst>
              <a:ext uri="{FF2B5EF4-FFF2-40B4-BE49-F238E27FC236}">
                <a16:creationId xmlns:a16="http://schemas.microsoft.com/office/drawing/2014/main" id="{FA5CD8DD-12D1-4B4A-9238-1196CE17BCCA}"/>
              </a:ext>
            </a:extLst>
          </p:cNvPr>
          <p:cNvSpPr/>
          <p:nvPr userDrawn="1"/>
        </p:nvSpPr>
        <p:spPr>
          <a:xfrm>
            <a:off x="7511040" y="1082351"/>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Rectangle 25">
            <a:extLst>
              <a:ext uri="{FF2B5EF4-FFF2-40B4-BE49-F238E27FC236}">
                <a16:creationId xmlns:a16="http://schemas.microsoft.com/office/drawing/2014/main" id="{05A3E740-DD37-9245-BD7A-8401CE3A6154}"/>
              </a:ext>
            </a:extLst>
          </p:cNvPr>
          <p:cNvSpPr/>
          <p:nvPr userDrawn="1"/>
        </p:nvSpPr>
        <p:spPr>
          <a:xfrm>
            <a:off x="11870888" y="107754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Rectangle 30">
            <a:extLst>
              <a:ext uri="{FF2B5EF4-FFF2-40B4-BE49-F238E27FC236}">
                <a16:creationId xmlns:a16="http://schemas.microsoft.com/office/drawing/2014/main" id="{A09B745A-5D26-C047-A9C7-9C5BEFF193A1}"/>
              </a:ext>
            </a:extLst>
          </p:cNvPr>
          <p:cNvSpPr/>
          <p:nvPr userDrawn="1"/>
        </p:nvSpPr>
        <p:spPr>
          <a:xfrm rot="10800000">
            <a:off x="11308653" y="611853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Rectangle 31">
            <a:extLst>
              <a:ext uri="{FF2B5EF4-FFF2-40B4-BE49-F238E27FC236}">
                <a16:creationId xmlns:a16="http://schemas.microsoft.com/office/drawing/2014/main" id="{80EE9FA9-A327-6248-967F-893ADCB92D87}"/>
              </a:ext>
            </a:extLst>
          </p:cNvPr>
          <p:cNvSpPr/>
          <p:nvPr userDrawn="1"/>
        </p:nvSpPr>
        <p:spPr>
          <a:xfrm rot="10800000">
            <a:off x="8389870" y="657779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3" name="Rectangle 32">
            <a:extLst>
              <a:ext uri="{FF2B5EF4-FFF2-40B4-BE49-F238E27FC236}">
                <a16:creationId xmlns:a16="http://schemas.microsoft.com/office/drawing/2014/main" id="{C5F2C8DD-E55E-5E49-8657-720F9A9D4DF2}"/>
              </a:ext>
            </a:extLst>
          </p:cNvPr>
          <p:cNvSpPr/>
          <p:nvPr userDrawn="1"/>
        </p:nvSpPr>
        <p:spPr>
          <a:xfrm rot="10800000">
            <a:off x="4285761" y="5495439"/>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4" name="Rectangle 33">
            <a:extLst>
              <a:ext uri="{FF2B5EF4-FFF2-40B4-BE49-F238E27FC236}">
                <a16:creationId xmlns:a16="http://schemas.microsoft.com/office/drawing/2014/main" id="{269BC6AF-5607-7D45-B183-9BDF4622ED45}"/>
              </a:ext>
            </a:extLst>
          </p:cNvPr>
          <p:cNvSpPr/>
          <p:nvPr userDrawn="1"/>
        </p:nvSpPr>
        <p:spPr>
          <a:xfrm rot="10800000">
            <a:off x="3261" y="5500246"/>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486660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tel og innhold">
    <p:bg>
      <p:bgPr>
        <a:solidFill>
          <a:srgbClr val="FFFFFF">
            <a:alpha val="9804"/>
          </a:srgbClr>
        </a:solidFill>
        <a:effectLst/>
      </p:bgPr>
    </p:bg>
    <p:spTree>
      <p:nvGrpSpPr>
        <p:cNvPr id="1" name=""/>
        <p:cNvGrpSpPr/>
        <p:nvPr/>
      </p:nvGrpSpPr>
      <p:grpSpPr>
        <a:xfrm>
          <a:off x="0" y="0"/>
          <a:ext cx="0" cy="0"/>
          <a:chOff x="0" y="0"/>
          <a:chExt cx="0" cy="0"/>
        </a:xfrm>
      </p:grpSpPr>
      <p:sp>
        <p:nvSpPr>
          <p:cNvPr id="9" name="Plassholder for tekst 8">
            <a:extLst>
              <a:ext uri="{FF2B5EF4-FFF2-40B4-BE49-F238E27FC236}">
                <a16:creationId xmlns:a16="http://schemas.microsoft.com/office/drawing/2014/main" id="{19C52459-D2B3-C546-9363-E84D342AFB7D}"/>
              </a:ext>
            </a:extLst>
          </p:cNvPr>
          <p:cNvSpPr>
            <a:spLocks noGrp="1"/>
          </p:cNvSpPr>
          <p:nvPr>
            <p:ph type="body" sz="quarter" idx="13" hasCustomPrompt="1"/>
          </p:nvPr>
        </p:nvSpPr>
        <p:spPr>
          <a:xfrm>
            <a:off x="642812" y="1194998"/>
            <a:ext cx="4711991" cy="744996"/>
          </a:xfrm>
        </p:spPr>
        <p:txBody>
          <a:bodyPr anchor="t">
            <a:normAutofit/>
          </a:bodyPr>
          <a:lstStyle>
            <a:lvl1pPr marL="0" indent="0">
              <a:buFontTx/>
              <a:buNone/>
              <a:defRPr sz="4000" b="1" i="0">
                <a:latin typeface="Franklin Gothic Demi" panose="020B0603020102020204" pitchFamily="34" charset="0"/>
              </a:defRPr>
            </a:lvl1pPr>
          </a:lstStyle>
          <a:p>
            <a:r>
              <a:rPr lang="en-US"/>
              <a:t>Title here</a:t>
            </a:r>
          </a:p>
        </p:txBody>
      </p:sp>
      <p:sp>
        <p:nvSpPr>
          <p:cNvPr id="11" name="Plassholder for innhold 10">
            <a:extLst>
              <a:ext uri="{FF2B5EF4-FFF2-40B4-BE49-F238E27FC236}">
                <a16:creationId xmlns:a16="http://schemas.microsoft.com/office/drawing/2014/main" id="{99D48276-482E-1945-ADE2-ADEE49552A34}"/>
              </a:ext>
            </a:extLst>
          </p:cNvPr>
          <p:cNvSpPr>
            <a:spLocks noGrp="1"/>
          </p:cNvSpPr>
          <p:nvPr>
            <p:ph sz="quarter" idx="14"/>
          </p:nvPr>
        </p:nvSpPr>
        <p:spPr>
          <a:xfrm>
            <a:off x="642812" y="2019792"/>
            <a:ext cx="4712614" cy="2338388"/>
          </a:xfrm>
        </p:spPr>
        <p:txBody>
          <a:bodyPr/>
          <a:lstStyle/>
          <a:p>
            <a:pPr lvl="0"/>
            <a:r>
              <a:rPr lang="en-GB"/>
              <a:t>Click to edit Master text styles</a:t>
            </a:r>
          </a:p>
        </p:txBody>
      </p:sp>
      <p:sp>
        <p:nvSpPr>
          <p:cNvPr id="13" name="Plassholder for bilde 12">
            <a:extLst>
              <a:ext uri="{FF2B5EF4-FFF2-40B4-BE49-F238E27FC236}">
                <a16:creationId xmlns:a16="http://schemas.microsoft.com/office/drawing/2014/main" id="{50554C5D-EF36-E249-B10A-0FB9A042CFC8}"/>
              </a:ext>
            </a:extLst>
          </p:cNvPr>
          <p:cNvSpPr>
            <a:spLocks noGrp="1"/>
          </p:cNvSpPr>
          <p:nvPr>
            <p:ph type="pic" sz="quarter" idx="15"/>
          </p:nvPr>
        </p:nvSpPr>
        <p:spPr>
          <a:xfrm>
            <a:off x="6410227" y="1194998"/>
            <a:ext cx="5781772" cy="4781596"/>
          </a:xfrm>
        </p:spPr>
        <p:txBody>
          <a:bodyPr/>
          <a:lstStyle/>
          <a:p>
            <a:r>
              <a:rPr lang="en-GB"/>
              <a:t>Click icon to add picture</a:t>
            </a:r>
            <a:endParaRPr lang="en-US"/>
          </a:p>
        </p:txBody>
      </p:sp>
      <p:pic>
        <p:nvPicPr>
          <p:cNvPr id="25" name="Picture 24">
            <a:extLst>
              <a:ext uri="{FF2B5EF4-FFF2-40B4-BE49-F238E27FC236}">
                <a16:creationId xmlns:a16="http://schemas.microsoft.com/office/drawing/2014/main" id="{F6B3055C-3316-D645-ADCA-DEB8B4F59F07}"/>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30" name="Date Placeholder 3">
            <a:extLst>
              <a:ext uri="{FF2B5EF4-FFF2-40B4-BE49-F238E27FC236}">
                <a16:creationId xmlns:a16="http://schemas.microsoft.com/office/drawing/2014/main" id="{88854686-49CF-2044-8971-F5576D049B1B}"/>
              </a:ext>
            </a:extLst>
          </p:cNvPr>
          <p:cNvSpPr>
            <a:spLocks noGrp="1"/>
          </p:cNvSpPr>
          <p:nvPr>
            <p:ph type="dt" sz="half" idx="2"/>
          </p:nvPr>
        </p:nvSpPr>
        <p:spPr>
          <a:xfrm>
            <a:off x="643434" y="6453386"/>
            <a:ext cx="1204572"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fld id="{87DE6118-2437-4B30-8E3C-4D2BE6020583}" type="datetimeFigureOut">
              <a:rPr lang="en-US" smtClean="0"/>
              <a:pPr/>
              <a:t>12/6/2022</a:t>
            </a:fld>
            <a:endParaRPr lang="en-US"/>
          </a:p>
        </p:txBody>
      </p:sp>
      <p:sp>
        <p:nvSpPr>
          <p:cNvPr id="31" name="Footer Placeholder 4">
            <a:extLst>
              <a:ext uri="{FF2B5EF4-FFF2-40B4-BE49-F238E27FC236}">
                <a16:creationId xmlns:a16="http://schemas.microsoft.com/office/drawing/2014/main" id="{464EEBCF-38E5-AD4B-8659-D88B8DD95B4C}"/>
              </a:ext>
            </a:extLst>
          </p:cNvPr>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endParaRPr lang="en-US"/>
          </a:p>
        </p:txBody>
      </p:sp>
      <p:sp>
        <p:nvSpPr>
          <p:cNvPr id="32" name="Slide Number Placeholder 5">
            <a:extLst>
              <a:ext uri="{FF2B5EF4-FFF2-40B4-BE49-F238E27FC236}">
                <a16:creationId xmlns:a16="http://schemas.microsoft.com/office/drawing/2014/main" id="{3D016E7E-798D-FE4E-93A5-3E0EDFA25B19}"/>
              </a:ext>
            </a:extLst>
          </p:cNvPr>
          <p:cNvSpPr>
            <a:spLocks noGrp="1"/>
          </p:cNvSpPr>
          <p:nvPr>
            <p:ph type="sldNum" sz="quarter" idx="4"/>
          </p:nvPr>
        </p:nvSpPr>
        <p:spPr>
          <a:xfrm>
            <a:off x="9928758" y="6453386"/>
            <a:ext cx="1596292" cy="404614"/>
          </a:xfrm>
          <a:prstGeom prst="rect">
            <a:avLst/>
          </a:prstGeom>
        </p:spPr>
        <p:txBody>
          <a:bodyPr vert="horz" lIns="91440" tIns="45720" rIns="91440" bIns="45720" rtlCol="0" anchor="ctr"/>
          <a:lstStyle>
            <a:lvl1pPr algn="r">
              <a:defRPr sz="1000" baseline="0">
                <a:solidFill>
                  <a:srgbClr val="132856"/>
                </a:solidFill>
                <a:latin typeface="+mn-lt"/>
              </a:defRPr>
            </a:lvl1pPr>
          </a:lstStyle>
          <a:p>
            <a:fld id="{69E57DC2-970A-4B3E-BB1C-7A09969E49DF}" type="slidenum">
              <a:rPr lang="en-US" smtClean="0"/>
              <a:pPr/>
              <a:t>‹#›</a:t>
            </a:fld>
            <a:endParaRPr lang="en-US"/>
          </a:p>
        </p:txBody>
      </p:sp>
      <p:sp>
        <p:nvSpPr>
          <p:cNvPr id="17" name="Rectangle 16">
            <a:extLst>
              <a:ext uri="{FF2B5EF4-FFF2-40B4-BE49-F238E27FC236}">
                <a16:creationId xmlns:a16="http://schemas.microsoft.com/office/drawing/2014/main" id="{0E4290E2-A1A3-B741-9CBD-D98316A373CB}"/>
              </a:ext>
            </a:extLst>
          </p:cNvPr>
          <p:cNvSpPr/>
          <p:nvPr userDrawn="1"/>
        </p:nvSpPr>
        <p:spPr>
          <a:xfrm rot="10800000">
            <a:off x="642812" y="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28CA7434-1A7A-2B4E-8EE6-16FCE790ADC7}"/>
              </a:ext>
            </a:extLst>
          </p:cNvPr>
          <p:cNvSpPr/>
          <p:nvPr userDrawn="1"/>
        </p:nvSpPr>
        <p:spPr>
          <a:xfrm rot="10800000">
            <a:off x="4798353" y="560416"/>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BE355435-836E-A844-9369-3492A9CEC711}"/>
              </a:ext>
            </a:extLst>
          </p:cNvPr>
          <p:cNvSpPr/>
          <p:nvPr userDrawn="1"/>
        </p:nvSpPr>
        <p:spPr>
          <a:xfrm rot="10800000">
            <a:off x="7838104" y="280208"/>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ctangle 19">
            <a:extLst>
              <a:ext uri="{FF2B5EF4-FFF2-40B4-BE49-F238E27FC236}">
                <a16:creationId xmlns:a16="http://schemas.microsoft.com/office/drawing/2014/main" id="{4DCC1036-51BC-E244-A360-023C7327BB3A}"/>
              </a:ext>
            </a:extLst>
          </p:cNvPr>
          <p:cNvSpPr/>
          <p:nvPr userDrawn="1"/>
        </p:nvSpPr>
        <p:spPr>
          <a:xfrm rot="10800000">
            <a:off x="11870887" y="560417"/>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64805384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10905753" cy="671660"/>
          </a:xfrm>
        </p:spPr>
        <p:txBody>
          <a:bodyPr>
            <a:noAutofit/>
          </a:bodyPr>
          <a:lstStyle>
            <a:lvl1pPr>
              <a:defRPr sz="4000"/>
            </a:lvl1pPr>
          </a:lstStyle>
          <a:p>
            <a:r>
              <a:rPr lang="en-GB"/>
              <a:t>Click to edit Master title style</a:t>
            </a:r>
            <a:endParaRPr lang="en-US"/>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2" y="2019792"/>
            <a:ext cx="10905753" cy="3581400"/>
          </a:xfrm>
        </p:spPr>
        <p:txBody>
          <a:bodyPr/>
          <a:lstStyle/>
          <a:p>
            <a:pPr lvl="0"/>
            <a:r>
              <a:rPr lang="en-GB"/>
              <a:t>Click to edit Master text styles</a:t>
            </a:r>
          </a:p>
        </p:txBody>
      </p:sp>
      <p:pic>
        <p:nvPicPr>
          <p:cNvPr id="19" name="Picture 18">
            <a:extLst>
              <a:ext uri="{FF2B5EF4-FFF2-40B4-BE49-F238E27FC236}">
                <a16:creationId xmlns:a16="http://schemas.microsoft.com/office/drawing/2014/main" id="{746796DC-8000-D44B-AD74-3F72B4EBF0F8}"/>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22" name="Date Placeholder 3">
            <a:extLst>
              <a:ext uri="{FF2B5EF4-FFF2-40B4-BE49-F238E27FC236}">
                <a16:creationId xmlns:a16="http://schemas.microsoft.com/office/drawing/2014/main" id="{78B4D6C5-9BF0-5A49-9693-24A369DB7785}"/>
              </a:ext>
            </a:extLst>
          </p:cNvPr>
          <p:cNvSpPr>
            <a:spLocks noGrp="1"/>
          </p:cNvSpPr>
          <p:nvPr>
            <p:ph type="dt" sz="half" idx="2"/>
          </p:nvPr>
        </p:nvSpPr>
        <p:spPr>
          <a:xfrm>
            <a:off x="643434" y="6453386"/>
            <a:ext cx="1204572"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fld id="{87DE6118-2437-4B30-8E3C-4D2BE6020583}" type="datetimeFigureOut">
              <a:rPr lang="en-US" smtClean="0"/>
              <a:pPr/>
              <a:t>12/6/2022</a:t>
            </a:fld>
            <a:endParaRPr lang="en-US"/>
          </a:p>
        </p:txBody>
      </p:sp>
      <p:sp>
        <p:nvSpPr>
          <p:cNvPr id="23" name="Footer Placeholder 4">
            <a:extLst>
              <a:ext uri="{FF2B5EF4-FFF2-40B4-BE49-F238E27FC236}">
                <a16:creationId xmlns:a16="http://schemas.microsoft.com/office/drawing/2014/main" id="{2A686105-7BC9-224A-B16E-B13F4BA9A2C6}"/>
              </a:ext>
            </a:extLst>
          </p:cNvPr>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endParaRPr lang="en-US"/>
          </a:p>
        </p:txBody>
      </p:sp>
      <p:sp>
        <p:nvSpPr>
          <p:cNvPr id="24" name="Slide Number Placeholder 5">
            <a:extLst>
              <a:ext uri="{FF2B5EF4-FFF2-40B4-BE49-F238E27FC236}">
                <a16:creationId xmlns:a16="http://schemas.microsoft.com/office/drawing/2014/main" id="{CCD24B93-4D97-C146-8244-BF6FA5ECAF9B}"/>
              </a:ext>
            </a:extLst>
          </p:cNvPr>
          <p:cNvSpPr>
            <a:spLocks noGrp="1"/>
          </p:cNvSpPr>
          <p:nvPr>
            <p:ph type="sldNum" sz="quarter" idx="4"/>
          </p:nvPr>
        </p:nvSpPr>
        <p:spPr>
          <a:xfrm>
            <a:off x="9928758" y="6453386"/>
            <a:ext cx="1596292" cy="404614"/>
          </a:xfrm>
          <a:prstGeom prst="rect">
            <a:avLst/>
          </a:prstGeom>
        </p:spPr>
        <p:txBody>
          <a:bodyPr vert="horz" lIns="91440" tIns="45720" rIns="91440" bIns="45720" rtlCol="0" anchor="ctr"/>
          <a:lstStyle>
            <a:lvl1pPr algn="r">
              <a:defRPr sz="1000" baseline="0">
                <a:solidFill>
                  <a:srgbClr val="132856"/>
                </a:solidFill>
                <a:latin typeface="+mn-lt"/>
              </a:defRPr>
            </a:lvl1pPr>
          </a:lstStyle>
          <a:p>
            <a:fld id="{69E57DC2-970A-4B3E-BB1C-7A09969E49DF}" type="slidenum">
              <a:rPr lang="en-US" smtClean="0"/>
              <a:pPr/>
              <a:t>‹#›</a:t>
            </a:fld>
            <a:endParaRPr lang="en-US"/>
          </a:p>
        </p:txBody>
      </p:sp>
      <p:sp>
        <p:nvSpPr>
          <p:cNvPr id="12" name="Rectangle 11">
            <a:extLst>
              <a:ext uri="{FF2B5EF4-FFF2-40B4-BE49-F238E27FC236}">
                <a16:creationId xmlns:a16="http://schemas.microsoft.com/office/drawing/2014/main" id="{D07A9708-ACEE-3C49-9190-E339828EF3DF}"/>
              </a:ext>
            </a:extLst>
          </p:cNvPr>
          <p:cNvSpPr/>
          <p:nvPr userDrawn="1"/>
        </p:nvSpPr>
        <p:spPr>
          <a:xfrm>
            <a:off x="11308652" y="560417"/>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ctangle 12">
            <a:extLst>
              <a:ext uri="{FF2B5EF4-FFF2-40B4-BE49-F238E27FC236}">
                <a16:creationId xmlns:a16="http://schemas.microsoft.com/office/drawing/2014/main" id="{E6D7D776-D791-A645-9ECF-9C0B75DAE595}"/>
              </a:ext>
            </a:extLst>
          </p:cNvPr>
          <p:cNvSpPr/>
          <p:nvPr userDrawn="1"/>
        </p:nvSpPr>
        <p:spPr>
          <a:xfrm>
            <a:off x="7715346" y="1"/>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500608E4-FCDF-7341-BDDE-2D407FE18E82}"/>
              </a:ext>
            </a:extLst>
          </p:cNvPr>
          <p:cNvSpPr/>
          <p:nvPr userDrawn="1"/>
        </p:nvSpPr>
        <p:spPr>
          <a:xfrm>
            <a:off x="4117877" y="280209"/>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CDE3FFE0-A21C-7741-92B5-34AB4E684857}"/>
              </a:ext>
            </a:extLst>
          </p:cNvPr>
          <p:cNvSpPr/>
          <p:nvPr userDrawn="1"/>
        </p:nvSpPr>
        <p:spPr>
          <a:xfrm>
            <a:off x="642812" y="0"/>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tel, innhold og bilde">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3" y="1194998"/>
            <a:ext cx="7072534" cy="671660"/>
          </a:xfrm>
        </p:spPr>
        <p:txBody>
          <a:bodyPr>
            <a:noAutofit/>
          </a:bodyPr>
          <a:lstStyle>
            <a:lvl1pPr>
              <a:defRPr sz="4000"/>
            </a:lvl1pPr>
          </a:lstStyle>
          <a:p>
            <a:r>
              <a:rPr lang="en-GB"/>
              <a:t>Click to edit Master title style</a:t>
            </a:r>
            <a:endParaRPr lang="en-US"/>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3" y="2019792"/>
            <a:ext cx="7072534" cy="3581400"/>
          </a:xfrm>
        </p:spPr>
        <p:txBody>
          <a:bodyPr/>
          <a:lstStyle/>
          <a:p>
            <a:pPr lvl="0"/>
            <a:r>
              <a:rPr lang="en-GB"/>
              <a:t>Click to edit Master text styles</a:t>
            </a:r>
          </a:p>
        </p:txBody>
      </p:sp>
      <p:pic>
        <p:nvPicPr>
          <p:cNvPr id="19" name="Picture 18">
            <a:extLst>
              <a:ext uri="{FF2B5EF4-FFF2-40B4-BE49-F238E27FC236}">
                <a16:creationId xmlns:a16="http://schemas.microsoft.com/office/drawing/2014/main" id="{746796DC-8000-D44B-AD74-3F72B4EBF0F8}"/>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22" name="Date Placeholder 3">
            <a:extLst>
              <a:ext uri="{FF2B5EF4-FFF2-40B4-BE49-F238E27FC236}">
                <a16:creationId xmlns:a16="http://schemas.microsoft.com/office/drawing/2014/main" id="{78B4D6C5-9BF0-5A49-9693-24A369DB7785}"/>
              </a:ext>
            </a:extLst>
          </p:cNvPr>
          <p:cNvSpPr>
            <a:spLocks noGrp="1"/>
          </p:cNvSpPr>
          <p:nvPr>
            <p:ph type="dt" sz="half" idx="2"/>
          </p:nvPr>
        </p:nvSpPr>
        <p:spPr>
          <a:xfrm>
            <a:off x="643434" y="6453386"/>
            <a:ext cx="1204572"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fld id="{87DE6118-2437-4B30-8E3C-4D2BE6020583}" type="datetimeFigureOut">
              <a:rPr lang="en-US" smtClean="0"/>
              <a:pPr/>
              <a:t>12/6/2022</a:t>
            </a:fld>
            <a:endParaRPr lang="en-US"/>
          </a:p>
        </p:txBody>
      </p:sp>
      <p:sp>
        <p:nvSpPr>
          <p:cNvPr id="23" name="Footer Placeholder 4">
            <a:extLst>
              <a:ext uri="{FF2B5EF4-FFF2-40B4-BE49-F238E27FC236}">
                <a16:creationId xmlns:a16="http://schemas.microsoft.com/office/drawing/2014/main" id="{2A686105-7BC9-224A-B16E-B13F4BA9A2C6}"/>
              </a:ext>
            </a:extLst>
          </p:cNvPr>
          <p:cNvSpPr>
            <a:spLocks noGrp="1"/>
          </p:cNvSpPr>
          <p:nvPr>
            <p:ph type="ftr" sz="quarter" idx="3"/>
          </p:nvPr>
        </p:nvSpPr>
        <p:spPr>
          <a:xfrm>
            <a:off x="2893564" y="6453386"/>
            <a:ext cx="4851699"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endParaRPr lang="en-US"/>
          </a:p>
        </p:txBody>
      </p:sp>
      <p:sp>
        <p:nvSpPr>
          <p:cNvPr id="13" name="Rectangle 12">
            <a:extLst>
              <a:ext uri="{FF2B5EF4-FFF2-40B4-BE49-F238E27FC236}">
                <a16:creationId xmlns:a16="http://schemas.microsoft.com/office/drawing/2014/main" id="{E6D7D776-D791-A645-9ECF-9C0B75DAE595}"/>
              </a:ext>
            </a:extLst>
          </p:cNvPr>
          <p:cNvSpPr/>
          <p:nvPr userDrawn="1"/>
        </p:nvSpPr>
        <p:spPr>
          <a:xfrm>
            <a:off x="7715346" y="1"/>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500608E4-FCDF-7341-BDDE-2D407FE18E82}"/>
              </a:ext>
            </a:extLst>
          </p:cNvPr>
          <p:cNvSpPr/>
          <p:nvPr userDrawn="1"/>
        </p:nvSpPr>
        <p:spPr>
          <a:xfrm>
            <a:off x="4117877" y="280209"/>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CDE3FFE0-A21C-7741-92B5-34AB4E684857}"/>
              </a:ext>
            </a:extLst>
          </p:cNvPr>
          <p:cNvSpPr/>
          <p:nvPr userDrawn="1"/>
        </p:nvSpPr>
        <p:spPr>
          <a:xfrm>
            <a:off x="642812" y="0"/>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Plassholder for bilde 12">
            <a:extLst>
              <a:ext uri="{FF2B5EF4-FFF2-40B4-BE49-F238E27FC236}">
                <a16:creationId xmlns:a16="http://schemas.microsoft.com/office/drawing/2014/main" id="{BEEEAE90-EF8E-3743-B611-305BD4EAA34A}"/>
              </a:ext>
            </a:extLst>
          </p:cNvPr>
          <p:cNvSpPr>
            <a:spLocks noGrp="1"/>
          </p:cNvSpPr>
          <p:nvPr>
            <p:ph type="pic" sz="quarter" idx="15"/>
          </p:nvPr>
        </p:nvSpPr>
        <p:spPr>
          <a:xfrm>
            <a:off x="8036457" y="0"/>
            <a:ext cx="4155543" cy="6858000"/>
          </a:xfrm>
        </p:spPr>
        <p:txBody>
          <a:bodyPr/>
          <a:lstStyle/>
          <a:p>
            <a:r>
              <a:rPr lang="en-GB"/>
              <a:t>Click icon to add picture</a:t>
            </a:r>
            <a:endParaRPr lang="en-US"/>
          </a:p>
        </p:txBody>
      </p:sp>
    </p:spTree>
    <p:extLst>
      <p:ext uri="{BB962C8B-B14F-4D97-AF65-F5344CB8AC3E}">
        <p14:creationId xmlns:p14="http://schemas.microsoft.com/office/powerpoint/2010/main" val="1119004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9804"/>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34" y="685800"/>
            <a:ext cx="10881616" cy="1485900"/>
          </a:xfrm>
          <a:prstGeom prst="rect">
            <a:avLst/>
          </a:prstGeom>
        </p:spPr>
        <p:txBody>
          <a:bodyPr vert="horz" lIns="91440" tIns="45720" rIns="91440" bIns="45720" rtlCol="0" anchor="t">
            <a:normAutofit/>
          </a:bodyPr>
          <a:lstStyle/>
          <a:p>
            <a:r>
              <a:rPr lang="nb-NO"/>
              <a:t>Klikk for å redigere tittelstil</a:t>
            </a:r>
            <a:endParaRPr lang="en-US"/>
          </a:p>
        </p:txBody>
      </p:sp>
      <p:sp>
        <p:nvSpPr>
          <p:cNvPr id="3" name="Text Placeholder 2"/>
          <p:cNvSpPr>
            <a:spLocks noGrp="1"/>
          </p:cNvSpPr>
          <p:nvPr>
            <p:ph type="body" idx="1"/>
          </p:nvPr>
        </p:nvSpPr>
        <p:spPr>
          <a:xfrm>
            <a:off x="643434" y="2286000"/>
            <a:ext cx="10881616" cy="3474182"/>
          </a:xfrm>
          <a:prstGeom prst="rect">
            <a:avLst/>
          </a:prstGeom>
        </p:spPr>
        <p:txBody>
          <a:bodyPr vert="horz" lIns="91440" tIns="45720" rIns="91440" bIns="45720" rtlCol="0">
            <a:normAutofit/>
          </a:bodyPr>
          <a:lstStyle/>
          <a:p>
            <a:pPr lvl="0"/>
            <a:r>
              <a:rPr lang="nb-NO"/>
              <a:t>Rediger tekststiler i malen
Andre nivå
Tredje nivå
Fjerde nivå
Femte nivå</a:t>
            </a:r>
            <a:endParaRPr lang="en-US"/>
          </a:p>
        </p:txBody>
      </p:sp>
      <p:sp>
        <p:nvSpPr>
          <p:cNvPr id="4" name="Date Placeholder 3"/>
          <p:cNvSpPr>
            <a:spLocks noGrp="1"/>
          </p:cNvSpPr>
          <p:nvPr>
            <p:ph type="dt" sz="half" idx="2"/>
          </p:nvPr>
        </p:nvSpPr>
        <p:spPr>
          <a:xfrm>
            <a:off x="643434" y="6453386"/>
            <a:ext cx="1204572"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fld id="{87DE6118-2437-4B30-8E3C-4D2BE6020583}" type="datetimeFigureOut">
              <a:rPr lang="en-US" smtClean="0"/>
              <a:pPr/>
              <a:t>12/6/2022</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endParaRPr lang="en-US"/>
          </a:p>
        </p:txBody>
      </p:sp>
      <p:sp>
        <p:nvSpPr>
          <p:cNvPr id="6" name="Slide Number Placeholder 5"/>
          <p:cNvSpPr>
            <a:spLocks noGrp="1"/>
          </p:cNvSpPr>
          <p:nvPr>
            <p:ph type="sldNum" sz="quarter" idx="4"/>
          </p:nvPr>
        </p:nvSpPr>
        <p:spPr>
          <a:xfrm>
            <a:off x="9928758" y="6453386"/>
            <a:ext cx="1596292" cy="404614"/>
          </a:xfrm>
          <a:prstGeom prst="rect">
            <a:avLst/>
          </a:prstGeom>
        </p:spPr>
        <p:txBody>
          <a:bodyPr vert="horz" lIns="91440" tIns="45720" rIns="91440" bIns="45720" rtlCol="0" anchor="ctr"/>
          <a:lstStyle>
            <a:lvl1pPr algn="r">
              <a:defRPr sz="1000" baseline="0">
                <a:solidFill>
                  <a:srgbClr val="132856"/>
                </a:solidFill>
                <a:latin typeface="+mn-lt"/>
              </a:defRPr>
            </a:lvl1pPr>
          </a:lstStyle>
          <a:p>
            <a:fld id="{69E57DC2-970A-4B3E-BB1C-7A09969E49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7" r:id="rId2"/>
    <p:sldLayoutId id="2147483675" r:id="rId3"/>
    <p:sldLayoutId id="2147483678" r:id="rId4"/>
    <p:sldLayoutId id="2147483680" r:id="rId5"/>
    <p:sldLayoutId id="2147483676" r:id="rId6"/>
    <p:sldLayoutId id="2147483668" r:id="rId7"/>
    <p:sldLayoutId id="2147483691" r:id="rId8"/>
    <p:sldLayoutId id="2147483688" r:id="rId9"/>
    <p:sldLayoutId id="2147483686" r:id="rId10"/>
    <p:sldLayoutId id="2147483663" r:id="rId11"/>
    <p:sldLayoutId id="2147483689" r:id="rId12"/>
    <p:sldLayoutId id="2147483683" r:id="rId13"/>
    <p:sldLayoutId id="2147483684" r:id="rId14"/>
    <p:sldLayoutId id="2147483685" r:id="rId15"/>
    <p:sldLayoutId id="2147483687" r:id="rId16"/>
    <p:sldLayoutId id="2147483654" r:id="rId17"/>
    <p:sldLayoutId id="2147483681" r:id="rId18"/>
    <p:sldLayoutId id="2147483682" r:id="rId19"/>
  </p:sldLayoutIdLst>
  <p:txStyles>
    <p:titleStyle>
      <a:lvl1pPr algn="l" defTabSz="914400" rtl="0" eaLnBrk="1" latinLnBrk="0" hangingPunct="1">
        <a:lnSpc>
          <a:spcPct val="89000"/>
        </a:lnSpc>
        <a:spcBef>
          <a:spcPct val="0"/>
        </a:spcBef>
        <a:buNone/>
        <a:defRPr sz="5600" b="1" i="0" kern="1200" baseline="0">
          <a:solidFill>
            <a:srgbClr val="132856"/>
          </a:solidFill>
          <a:latin typeface="Franklin Gothic Demi" panose="020B0603020102020204" pitchFamily="34" charset="0"/>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rgbClr val="132856"/>
          </a:solidFill>
          <a:latin typeface="+mj-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BF68B7-CB3A-4EF7-8CB6-3123876C7D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11C3E15F-BBCB-4C05-97DA-0FA63D964D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46ED0121-A73E-4344-A0C7-8C1B925927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0F9867-AA48-4B9F-B64C-601968517353}" type="datetimeFigureOut">
              <a:rPr lang="fr-FR" smtClean="0"/>
              <a:t>06/12/2022</a:t>
            </a:fld>
            <a:endParaRPr lang="fr-FR"/>
          </a:p>
        </p:txBody>
      </p:sp>
      <p:sp>
        <p:nvSpPr>
          <p:cNvPr id="5" name="Footer Placeholder 4">
            <a:extLst>
              <a:ext uri="{FF2B5EF4-FFF2-40B4-BE49-F238E27FC236}">
                <a16:creationId xmlns:a16="http://schemas.microsoft.com/office/drawing/2014/main" id="{2BC7E0CF-6B5E-41C0-A7AB-8AC2F52A26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7FF04C4F-6CC9-4DB2-AC26-DD9EBE9753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93B2-4811-4713-9256-B9BBCC892412}" type="slidenum">
              <a:rPr lang="fr-FR" smtClean="0"/>
              <a:t>‹#›</a:t>
            </a:fld>
            <a:endParaRPr lang="fr-FR"/>
          </a:p>
        </p:txBody>
      </p:sp>
    </p:spTree>
    <p:extLst>
      <p:ext uri="{BB962C8B-B14F-4D97-AF65-F5344CB8AC3E}">
        <p14:creationId xmlns:p14="http://schemas.microsoft.com/office/powerpoint/2010/main" val="178226561"/>
      </p:ext>
    </p:extLst>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7.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B86E31F-55FF-2E41-AB26-CEECCBD285AA}"/>
              </a:ext>
            </a:extLst>
          </p:cNvPr>
          <p:cNvSpPr>
            <a:spLocks noGrp="1"/>
          </p:cNvSpPr>
          <p:nvPr>
            <p:ph type="subTitle" idx="1"/>
          </p:nvPr>
        </p:nvSpPr>
        <p:spPr>
          <a:xfrm>
            <a:off x="743698" y="4397501"/>
            <a:ext cx="11127190" cy="487942"/>
          </a:xfrm>
        </p:spPr>
        <p:txBody>
          <a:bodyPr vert="horz" lIns="91440" tIns="45720" rIns="91440" bIns="45720" rtlCol="0" anchor="t">
            <a:normAutofit/>
          </a:bodyPr>
          <a:lstStyle/>
          <a:p>
            <a:r>
              <a:rPr lang="fr-FR" b="1" dirty="0"/>
              <a:t>29 novembre 2022</a:t>
            </a:r>
          </a:p>
        </p:txBody>
      </p:sp>
      <p:sp>
        <p:nvSpPr>
          <p:cNvPr id="3" name="Text Placeholder 2">
            <a:extLst>
              <a:ext uri="{FF2B5EF4-FFF2-40B4-BE49-F238E27FC236}">
                <a16:creationId xmlns:a16="http://schemas.microsoft.com/office/drawing/2014/main" id="{20B9E2AE-17D2-1A43-8B68-275E4E90DD5E}"/>
              </a:ext>
            </a:extLst>
          </p:cNvPr>
          <p:cNvSpPr>
            <a:spLocks noGrp="1"/>
          </p:cNvSpPr>
          <p:nvPr>
            <p:ph type="body" sz="quarter" idx="13"/>
          </p:nvPr>
        </p:nvSpPr>
        <p:spPr>
          <a:xfrm>
            <a:off x="598568" y="2611885"/>
            <a:ext cx="11127191" cy="744996"/>
          </a:xfrm>
        </p:spPr>
        <p:txBody>
          <a:bodyPr anchor="ctr">
            <a:noAutofit/>
          </a:bodyPr>
          <a:lstStyle/>
          <a:p>
            <a:r>
              <a:rPr lang="fr-FR" sz="6000" dirty="0">
                <a:latin typeface="Franklin Gothic Demi"/>
              </a:rPr>
              <a:t>Atelier sur l'évaluation des résultats et de l’impact de la mise en œuvre</a:t>
            </a:r>
            <a:endParaRPr lang="nb-NO" sz="6000" dirty="0">
              <a:latin typeface="Franklin Gothic Demi"/>
            </a:endParaRPr>
          </a:p>
        </p:txBody>
      </p:sp>
    </p:spTree>
    <p:extLst>
      <p:ext uri="{BB962C8B-B14F-4D97-AF65-F5344CB8AC3E}">
        <p14:creationId xmlns:p14="http://schemas.microsoft.com/office/powerpoint/2010/main" val="2623336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40EFF4-0934-447C-9B4E-DF1977C5DAE6}"/>
              </a:ext>
            </a:extLst>
          </p:cNvPr>
          <p:cNvSpPr>
            <a:spLocks noGrp="1"/>
          </p:cNvSpPr>
          <p:nvPr>
            <p:ph type="body" sz="quarter" idx="15"/>
          </p:nvPr>
        </p:nvSpPr>
        <p:spPr>
          <a:xfrm>
            <a:off x="643435" y="3056502"/>
            <a:ext cx="11227453" cy="2014262"/>
          </a:xfrm>
        </p:spPr>
        <p:txBody>
          <a:bodyPr>
            <a:normAutofit/>
          </a:bodyPr>
          <a:lstStyle/>
          <a:p>
            <a:r>
              <a:rPr lang="fr-FR" sz="4800" b="0" dirty="0">
                <a:latin typeface="+mj-lt"/>
                <a:ea typeface="Cambria"/>
                <a:cs typeface="Arial"/>
              </a:rPr>
              <a:t>Processus de suivi des résultats et de l’impact (Exigences 1.5, 7.4)</a:t>
            </a:r>
          </a:p>
        </p:txBody>
      </p:sp>
    </p:spTree>
    <p:extLst>
      <p:ext uri="{BB962C8B-B14F-4D97-AF65-F5344CB8AC3E}">
        <p14:creationId xmlns:p14="http://schemas.microsoft.com/office/powerpoint/2010/main" val="916294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2B8A6-DFDD-5B47-9FD4-13A2E055D1C0}"/>
              </a:ext>
            </a:extLst>
          </p:cNvPr>
          <p:cNvSpPr>
            <a:spLocks noGrp="1"/>
          </p:cNvSpPr>
          <p:nvPr>
            <p:ph type="title"/>
          </p:nvPr>
        </p:nvSpPr>
        <p:spPr>
          <a:xfrm>
            <a:off x="642810" y="1435180"/>
            <a:ext cx="10905753" cy="1674791"/>
          </a:xfrm>
        </p:spPr>
        <p:txBody>
          <a:bodyPr/>
          <a:lstStyle/>
          <a:p>
            <a:r>
              <a:rPr lang="en-US" sz="1800" b="0" dirty="0"/>
              <a:t>Objectif sous-jacent :</a:t>
            </a:r>
            <a:r>
              <a:rPr lang="fr-FR" sz="1800" b="0" dirty="0"/>
              <a:t> Assurer que la planification annuelle de la mise en œuvre de l’ITIE aille dans le sens de la mise en œuvre des </a:t>
            </a:r>
            <a:r>
              <a:rPr lang="fr-FR" sz="1800" b="0" u="sng" dirty="0"/>
              <a:t>priorités nationales </a:t>
            </a:r>
            <a:r>
              <a:rPr lang="fr-FR" sz="1800" b="0" dirty="0"/>
              <a:t>pour les industries extractives en prévoyant des activités réalistes résultant de </a:t>
            </a:r>
            <a:r>
              <a:rPr lang="fr-FR" sz="1800" b="0" u="sng" dirty="0"/>
              <a:t>consultations</a:t>
            </a:r>
            <a:r>
              <a:rPr lang="fr-FR" sz="1800" b="0" dirty="0"/>
              <a:t> avec les collèges élargis du gouvernement, de l’industrie et de la société civile. Le plan de travail ITIE annuel devrait constituer un document clé pour la redevabilité du Groupe multipartite (GMP) vis-à-vis </a:t>
            </a:r>
            <a:r>
              <a:rPr lang="fr-FR" sz="1800" b="0" u="sng" dirty="0"/>
              <a:t>des collèges élargis et du public.</a:t>
            </a:r>
            <a:endParaRPr lang="en-US" sz="1800" b="0" u="sng" dirty="0"/>
          </a:p>
        </p:txBody>
      </p:sp>
      <p:sp>
        <p:nvSpPr>
          <p:cNvPr id="4" name="Content Placeholder 3">
            <a:extLst>
              <a:ext uri="{FF2B5EF4-FFF2-40B4-BE49-F238E27FC236}">
                <a16:creationId xmlns:a16="http://schemas.microsoft.com/office/drawing/2014/main" id="{840F40FE-39E8-49BE-8854-081B5938A314}"/>
              </a:ext>
            </a:extLst>
          </p:cNvPr>
          <p:cNvSpPr>
            <a:spLocks noGrp="1"/>
          </p:cNvSpPr>
          <p:nvPr>
            <p:ph idx="1"/>
          </p:nvPr>
        </p:nvSpPr>
        <p:spPr>
          <a:xfrm>
            <a:off x="95074" y="3109971"/>
            <a:ext cx="11453489" cy="2010747"/>
          </a:xfrm>
        </p:spPr>
        <p:txBody>
          <a:bodyPr>
            <a:normAutofit/>
          </a:bodyPr>
          <a:lstStyle/>
          <a:p>
            <a:pPr lvl="1">
              <a:buFont typeface="Wingdings" panose="05000000000000000000" pitchFamily="2" charset="2"/>
              <a:buChar char="v"/>
            </a:pPr>
            <a:r>
              <a:rPr lang="fr-FR" sz="1800" i="0" dirty="0"/>
              <a:t>Des objectifs de mise en œuvre liés aux Principes de l’ITIE et reflétant </a:t>
            </a:r>
            <a:r>
              <a:rPr lang="fr-FR" sz="1800" b="1" i="0" dirty="0"/>
              <a:t>les priorités nationales </a:t>
            </a:r>
            <a:r>
              <a:rPr lang="fr-FR" sz="1800" i="0" dirty="0"/>
              <a:t>pour les industries extractives ainsi que des mesures visant à intégrer la mise en œuvre de l’ITIE dans les systèmes des gouvernements et des entreprises (1.5.a). La Validation devra documenter tout effort entrepris pour </a:t>
            </a:r>
            <a:r>
              <a:rPr lang="fr-FR" sz="1800" b="1" i="0" dirty="0"/>
              <a:t>consulter les parties prenantes</a:t>
            </a:r>
            <a:r>
              <a:rPr lang="fr-FR" sz="1800" i="0" dirty="0"/>
              <a:t> clés sur les objectifs de la mise en œuvre (1.5.b) ;</a:t>
            </a:r>
          </a:p>
          <a:p>
            <a:pPr lvl="1">
              <a:buFont typeface="Wingdings" panose="05000000000000000000" pitchFamily="2" charset="2"/>
              <a:buChar char="v"/>
            </a:pPr>
            <a:r>
              <a:rPr lang="fr-FR" sz="1800" i="0" dirty="0"/>
              <a:t>Des activités </a:t>
            </a:r>
            <a:r>
              <a:rPr lang="fr-FR" sz="1800" b="1" i="0" dirty="0"/>
              <a:t>mesurables</a:t>
            </a:r>
            <a:r>
              <a:rPr lang="fr-FR" sz="1800" i="0" dirty="0"/>
              <a:t> et limitées dans le temps pour réaliser les objectifs convenus (1.5.c).</a:t>
            </a:r>
            <a:endParaRPr lang="en-GB" sz="1800" i="0" dirty="0"/>
          </a:p>
        </p:txBody>
      </p:sp>
      <p:sp>
        <p:nvSpPr>
          <p:cNvPr id="3" name="Title 1">
            <a:extLst>
              <a:ext uri="{FF2B5EF4-FFF2-40B4-BE49-F238E27FC236}">
                <a16:creationId xmlns:a16="http://schemas.microsoft.com/office/drawing/2014/main" id="{9FFBD7E9-94F9-0A55-E09D-A544C9E970EA}"/>
              </a:ext>
            </a:extLst>
          </p:cNvPr>
          <p:cNvSpPr txBox="1">
            <a:spLocks/>
          </p:cNvSpPr>
          <p:nvPr/>
        </p:nvSpPr>
        <p:spPr>
          <a:xfrm>
            <a:off x="642811" y="838165"/>
            <a:ext cx="10905753" cy="671660"/>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000" b="1" i="0" kern="1200" baseline="0">
                <a:solidFill>
                  <a:srgbClr val="132856"/>
                </a:solidFill>
                <a:latin typeface="Franklin Gothic Demi" panose="020B0603020102020204" pitchFamily="34" charset="0"/>
                <a:ea typeface="+mj-ea"/>
                <a:cs typeface="+mj-cs"/>
              </a:defRPr>
            </a:lvl1pPr>
          </a:lstStyle>
          <a:p>
            <a:r>
              <a:rPr lang="fr-FR" dirty="0"/>
              <a:t>Exigence ITIE 1.5 : Plan de travail</a:t>
            </a:r>
            <a:endParaRPr lang="en-US" sz="1800" b="0" dirty="0"/>
          </a:p>
        </p:txBody>
      </p:sp>
    </p:spTree>
    <p:extLst>
      <p:ext uri="{BB962C8B-B14F-4D97-AF65-F5344CB8AC3E}">
        <p14:creationId xmlns:p14="http://schemas.microsoft.com/office/powerpoint/2010/main" val="4271546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C34F0B-D8AF-4A2E-B05E-33A1803457CE}"/>
              </a:ext>
            </a:extLst>
          </p:cNvPr>
          <p:cNvSpPr>
            <a:spLocks noGrp="1"/>
          </p:cNvSpPr>
          <p:nvPr>
            <p:ph idx="1"/>
          </p:nvPr>
        </p:nvSpPr>
        <p:spPr>
          <a:xfrm>
            <a:off x="642811" y="3102430"/>
            <a:ext cx="10905753" cy="2717133"/>
          </a:xfrm>
        </p:spPr>
        <p:txBody>
          <a:bodyPr>
            <a:normAutofit fontScale="55000" lnSpcReduction="20000"/>
          </a:bodyPr>
          <a:lstStyle/>
          <a:p>
            <a:pPr>
              <a:lnSpc>
                <a:spcPct val="114000"/>
              </a:lnSpc>
              <a:buFont typeface="Wingdings" panose="05000000000000000000" pitchFamily="2" charset="2"/>
              <a:buChar char="v"/>
            </a:pPr>
            <a:r>
              <a:rPr lang="fr-FR" sz="3200" dirty="0"/>
              <a:t>Les efforts du GMP visant à examiner (au moins annuellement) les résultats et l’impact de la mise en œuvre de l’ITIE ;</a:t>
            </a:r>
          </a:p>
          <a:p>
            <a:pPr>
              <a:lnSpc>
                <a:spcPct val="114000"/>
              </a:lnSpc>
              <a:buFont typeface="Wingdings" panose="05000000000000000000" pitchFamily="2" charset="2"/>
              <a:buChar char="v"/>
            </a:pPr>
            <a:r>
              <a:rPr lang="fr-FR" sz="3200" dirty="0"/>
              <a:t>La publication des résultats de cette examen ;</a:t>
            </a:r>
          </a:p>
          <a:p>
            <a:pPr>
              <a:lnSpc>
                <a:spcPct val="114000"/>
              </a:lnSpc>
              <a:buFont typeface="Wingdings" panose="05000000000000000000" pitchFamily="2" charset="2"/>
              <a:buChar char="v"/>
            </a:pPr>
            <a:r>
              <a:rPr lang="fr-FR" sz="3200" dirty="0"/>
              <a:t>L’évaluation des progrès réalisés pour chaque Exigence de l’ITIE, les mesures prises pour aller au-delà des Exigences, ainsi que le suivi des recommandations ;</a:t>
            </a:r>
          </a:p>
          <a:p>
            <a:pPr fontAlgn="base">
              <a:lnSpc>
                <a:spcPct val="114000"/>
              </a:lnSpc>
              <a:buFont typeface="Wingdings" panose="05000000000000000000" pitchFamily="2" charset="2"/>
              <a:buChar char="v"/>
            </a:pPr>
            <a:r>
              <a:rPr lang="fr-FR" sz="3200" dirty="0"/>
              <a:t>L’évaluation des progrès accomplis dans la réalisation des objectifs définis dans le plan de travail ;</a:t>
            </a:r>
          </a:p>
          <a:p>
            <a:pPr fontAlgn="base">
              <a:lnSpc>
                <a:spcPct val="114000"/>
              </a:lnSpc>
              <a:buFont typeface="Wingdings" panose="05000000000000000000" pitchFamily="2" charset="2"/>
              <a:buChar char="v"/>
            </a:pPr>
            <a:r>
              <a:rPr lang="fr-FR" sz="3200" dirty="0"/>
              <a:t>Le compte-rendu explicite des efforts entrepris pour renforcer l’impact de la mise en œuvre de l’ITIE.</a:t>
            </a:r>
            <a:endParaRPr lang="nb-NO" sz="1800" dirty="0">
              <a:latin typeface="Franklin Gothic Demi" panose="020B0603020102020204" pitchFamily="34" charset="0"/>
              <a:ea typeface="+mj-ea"/>
              <a:cs typeface="+mj-cs"/>
            </a:endParaRPr>
          </a:p>
        </p:txBody>
      </p:sp>
      <p:sp>
        <p:nvSpPr>
          <p:cNvPr id="4" name="Title 1">
            <a:extLst>
              <a:ext uri="{FF2B5EF4-FFF2-40B4-BE49-F238E27FC236}">
                <a16:creationId xmlns:a16="http://schemas.microsoft.com/office/drawing/2014/main" id="{F9C65ADA-BF13-F57E-F3B4-3DBBFEE4F945}"/>
              </a:ext>
            </a:extLst>
          </p:cNvPr>
          <p:cNvSpPr txBox="1">
            <a:spLocks/>
          </p:cNvSpPr>
          <p:nvPr/>
        </p:nvSpPr>
        <p:spPr>
          <a:xfrm>
            <a:off x="642811" y="838165"/>
            <a:ext cx="10905753" cy="671660"/>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000" b="1" i="0" kern="1200" baseline="0">
                <a:solidFill>
                  <a:srgbClr val="132856"/>
                </a:solidFill>
                <a:latin typeface="Franklin Gothic Demi" panose="020B0603020102020204" pitchFamily="34" charset="0"/>
                <a:ea typeface="+mj-ea"/>
                <a:cs typeface="+mj-cs"/>
              </a:defRPr>
            </a:lvl1pPr>
          </a:lstStyle>
          <a:p>
            <a:r>
              <a:rPr lang="fr-FR" dirty="0"/>
              <a:t>Exigence ITIE 7.4 : Examen des résultats et de l’impact de la mise en œuvre de l’ITIE</a:t>
            </a:r>
            <a:endParaRPr lang="en-US" sz="1800" b="0" dirty="0"/>
          </a:p>
        </p:txBody>
      </p:sp>
      <p:sp>
        <p:nvSpPr>
          <p:cNvPr id="11" name="Title 1">
            <a:extLst>
              <a:ext uri="{FF2B5EF4-FFF2-40B4-BE49-F238E27FC236}">
                <a16:creationId xmlns:a16="http://schemas.microsoft.com/office/drawing/2014/main" id="{108CAD78-69FA-DB3B-99AD-16FEDC54913F}"/>
              </a:ext>
            </a:extLst>
          </p:cNvPr>
          <p:cNvSpPr>
            <a:spLocks noGrp="1"/>
          </p:cNvSpPr>
          <p:nvPr>
            <p:ph type="title"/>
          </p:nvPr>
        </p:nvSpPr>
        <p:spPr>
          <a:xfrm>
            <a:off x="642811" y="1961038"/>
            <a:ext cx="10905753" cy="1141392"/>
          </a:xfrm>
        </p:spPr>
        <p:txBody>
          <a:bodyPr/>
          <a:lstStyle/>
          <a:p>
            <a:r>
              <a:rPr lang="fr-FR" sz="1800" b="0" dirty="0"/>
              <a:t>Objectif sous-jacent : Assurer </a:t>
            </a:r>
            <a:r>
              <a:rPr lang="fr-FR" sz="1800" b="0" u="sng" dirty="0"/>
              <a:t>une supervision et une évaluation publique régulière </a:t>
            </a:r>
            <a:r>
              <a:rPr lang="fr-FR" sz="1800" b="0" dirty="0"/>
              <a:t>de la mise en œuvre, y compris une évaluation de la question de savoir si l’ITIE atteint ses objectifs. Assurer la redevabilité publique de l’ITIE elle-même.</a:t>
            </a:r>
            <a:endParaRPr lang="en-US" sz="1800" b="0" dirty="0"/>
          </a:p>
        </p:txBody>
      </p:sp>
    </p:spTree>
    <p:extLst>
      <p:ext uri="{BB962C8B-B14F-4D97-AF65-F5344CB8AC3E}">
        <p14:creationId xmlns:p14="http://schemas.microsoft.com/office/powerpoint/2010/main" val="3976091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8349C-BE57-4EE8-8030-01D5AE956E8C}"/>
              </a:ext>
            </a:extLst>
          </p:cNvPr>
          <p:cNvSpPr>
            <a:spLocks noGrp="1"/>
          </p:cNvSpPr>
          <p:nvPr>
            <p:ph type="title"/>
          </p:nvPr>
        </p:nvSpPr>
        <p:spPr/>
        <p:txBody>
          <a:bodyPr/>
          <a:lstStyle/>
          <a:p>
            <a:r>
              <a:rPr lang="fr-FR">
                <a:latin typeface="Franklin Gothic Demi"/>
              </a:rPr>
              <a:t>Lien nécessaire entre les Exigences 1.5 et 7.4</a:t>
            </a:r>
          </a:p>
        </p:txBody>
      </p:sp>
      <p:grpSp>
        <p:nvGrpSpPr>
          <p:cNvPr id="16" name="Group 15">
            <a:extLst>
              <a:ext uri="{FF2B5EF4-FFF2-40B4-BE49-F238E27FC236}">
                <a16:creationId xmlns:a16="http://schemas.microsoft.com/office/drawing/2014/main" id="{F09DA5BA-C777-4F5D-BFDA-85F82F07BBCF}"/>
              </a:ext>
            </a:extLst>
          </p:cNvPr>
          <p:cNvGrpSpPr/>
          <p:nvPr/>
        </p:nvGrpSpPr>
        <p:grpSpPr>
          <a:xfrm>
            <a:off x="648565" y="1949465"/>
            <a:ext cx="4773444" cy="3634619"/>
            <a:chOff x="5992090" y="1949465"/>
            <a:chExt cx="4773444" cy="3634619"/>
          </a:xfrm>
        </p:grpSpPr>
        <p:sp>
          <p:nvSpPr>
            <p:cNvPr id="8" name="Arrow: Curved Left 7">
              <a:extLst>
                <a:ext uri="{FF2B5EF4-FFF2-40B4-BE49-F238E27FC236}">
                  <a16:creationId xmlns:a16="http://schemas.microsoft.com/office/drawing/2014/main" id="{074D65C2-2760-491E-AB0A-C09807811B09}"/>
                </a:ext>
              </a:extLst>
            </p:cNvPr>
            <p:cNvSpPr/>
            <p:nvPr/>
          </p:nvSpPr>
          <p:spPr>
            <a:xfrm>
              <a:off x="9803849" y="2330130"/>
              <a:ext cx="961685" cy="295279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9" name="Arrow: Curved Left 8">
              <a:extLst>
                <a:ext uri="{FF2B5EF4-FFF2-40B4-BE49-F238E27FC236}">
                  <a16:creationId xmlns:a16="http://schemas.microsoft.com/office/drawing/2014/main" id="{6813A6B9-B9CE-4626-9924-2F2F1238B5E6}"/>
                </a:ext>
              </a:extLst>
            </p:cNvPr>
            <p:cNvSpPr/>
            <p:nvPr/>
          </p:nvSpPr>
          <p:spPr>
            <a:xfrm rot="10800000">
              <a:off x="5992090" y="2312197"/>
              <a:ext cx="1112796" cy="295279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11" name="Rectangle 12">
              <a:extLst>
                <a:ext uri="{FF2B5EF4-FFF2-40B4-BE49-F238E27FC236}">
                  <a16:creationId xmlns:a16="http://schemas.microsoft.com/office/drawing/2014/main" id="{864A372F-030F-4A2E-8734-95E9732C6039}"/>
                </a:ext>
              </a:extLst>
            </p:cNvPr>
            <p:cNvSpPr>
              <a:spLocks noChangeArrowheads="1"/>
            </p:cNvSpPr>
            <p:nvPr/>
          </p:nvSpPr>
          <p:spPr bwMode="auto">
            <a:xfrm>
              <a:off x="7363903" y="1949465"/>
              <a:ext cx="2180929" cy="1347460"/>
            </a:xfrm>
            <a:prstGeom prst="rect">
              <a:avLst/>
            </a:prstGeom>
            <a:solidFill>
              <a:srgbClr val="132856"/>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algn="ctr" defTabSz="914400" eaLnBrk="0" fontAlgn="base" hangingPunct="0">
                <a:spcBef>
                  <a:spcPct val="0"/>
                </a:spcBef>
                <a:spcAft>
                  <a:spcPct val="0"/>
                </a:spcAft>
              </a:pPr>
              <a:r>
                <a:rPr lang="fr-FR" altLang="nb-NO" sz="1600">
                  <a:solidFill>
                    <a:srgbClr val="FFFFFF"/>
                  </a:solidFill>
                  <a:latin typeface="Franklin Gothic Book"/>
                  <a:ea typeface="Calibri" panose="020F0502020204030204" pitchFamily="34" charset="0"/>
                  <a:cs typeface="Times New Roman"/>
                </a:rPr>
                <a:t>Définir </a:t>
              </a:r>
              <a:r>
                <a:rPr kumimoji="0" lang="fr-FR" altLang="nb-NO" sz="1600" b="0" i="0" u="none" strike="noStrike" cap="none" normalizeH="0" baseline="0">
                  <a:ln>
                    <a:noFill/>
                  </a:ln>
                  <a:solidFill>
                    <a:srgbClr val="FFFFFF"/>
                  </a:solidFill>
                  <a:effectLst/>
                  <a:latin typeface="Franklin Gothic Book"/>
                  <a:ea typeface="Calibri" panose="020F0502020204030204" pitchFamily="34" charset="0"/>
                  <a:cs typeface="Times New Roman"/>
                </a:rPr>
                <a:t>les objectifs</a:t>
              </a:r>
              <a:r>
                <a:rPr lang="fr-FR" altLang="nb-NO" sz="1600">
                  <a:solidFill>
                    <a:srgbClr val="FFFFFF"/>
                  </a:solidFill>
                  <a:latin typeface="Franklin Gothic Book"/>
                  <a:ea typeface="Calibri" panose="020F0502020204030204" pitchFamily="34" charset="0"/>
                  <a:cs typeface="Times New Roman"/>
                </a:rPr>
                <a:t>, activités </a:t>
              </a:r>
              <a:r>
                <a:rPr kumimoji="0" lang="fr-FR" altLang="nb-NO" sz="1600" b="0" i="0" u="none" strike="noStrike" cap="none" normalizeH="0" baseline="0">
                  <a:ln>
                    <a:noFill/>
                  </a:ln>
                  <a:solidFill>
                    <a:srgbClr val="FFFFFF"/>
                  </a:solidFill>
                  <a:effectLst/>
                  <a:latin typeface="Franklin Gothic Book"/>
                  <a:ea typeface="Calibri" panose="020F0502020204030204" pitchFamily="34" charset="0"/>
                  <a:cs typeface="Times New Roman"/>
                </a:rPr>
                <a:t>:</a:t>
              </a:r>
              <a:br>
                <a:rPr kumimoji="0" lang="fr-FR" altLang="nb-NO" sz="1600" b="0" i="0" u="none" strike="noStrike" cap="none" normalizeH="0" baseline="0">
                  <a:ln>
                    <a:noFill/>
                  </a:ln>
                  <a:solidFill>
                    <a:srgbClr val="FFFFFF"/>
                  </a:solidFill>
                  <a:effectLst/>
                  <a:latin typeface="Franklin Gothic Book"/>
                  <a:ea typeface="Calibri" panose="020F0502020204030204" pitchFamily="34" charset="0"/>
                  <a:cs typeface="Times New Roman"/>
                </a:rPr>
              </a:br>
              <a:r>
                <a:rPr kumimoji="0" lang="fr-FR" altLang="nb-NO" sz="1600" b="0" i="0" u="none" strike="noStrike" cap="none" normalizeH="0" baseline="0">
                  <a:ln>
                    <a:noFill/>
                  </a:ln>
                  <a:solidFill>
                    <a:srgbClr val="FFFFFF"/>
                  </a:solidFill>
                  <a:effectLst/>
                  <a:latin typeface="Franklin Gothic Book"/>
                  <a:ea typeface="Calibri" panose="020F0502020204030204" pitchFamily="34" charset="0"/>
                  <a:cs typeface="Times New Roman"/>
                </a:rPr>
                <a:t>P</a:t>
              </a:r>
              <a:r>
                <a:rPr kumimoji="0" lang="fr-FR" altLang="nb-NO" sz="1600" b="1" i="0" u="none" strike="noStrike" cap="none" normalizeH="0" baseline="0">
                  <a:ln>
                    <a:noFill/>
                  </a:ln>
                  <a:solidFill>
                    <a:srgbClr val="FFFFFF"/>
                  </a:solidFill>
                  <a:effectLst/>
                  <a:latin typeface="Franklin Gothic Book"/>
                  <a:ea typeface="Calibri" panose="020F0502020204030204" pitchFamily="34" charset="0"/>
                  <a:cs typeface="Times New Roman"/>
                </a:rPr>
                <a:t>lan de travail (1.5)</a:t>
              </a:r>
              <a:endParaRPr kumimoji="0" lang="fr-FR" altLang="nb-NO" sz="1600" b="1" i="0" u="none" strike="noStrike" cap="none" normalizeH="0" baseline="0">
                <a:ln>
                  <a:noFill/>
                </a:ln>
                <a:solidFill>
                  <a:srgbClr val="FFFFFF"/>
                </a:solidFill>
                <a:effectLst/>
                <a:latin typeface="Franklin Gothic Book"/>
                <a:cs typeface="Times New Roman"/>
              </a:endParaRPr>
            </a:p>
          </p:txBody>
        </p:sp>
        <p:sp>
          <p:nvSpPr>
            <p:cNvPr id="12" name="Rectangle 13">
              <a:extLst>
                <a:ext uri="{FF2B5EF4-FFF2-40B4-BE49-F238E27FC236}">
                  <a16:creationId xmlns:a16="http://schemas.microsoft.com/office/drawing/2014/main" id="{16C6F688-1EB6-4E5E-8739-188AA02ED1B8}"/>
                </a:ext>
              </a:extLst>
            </p:cNvPr>
            <p:cNvSpPr>
              <a:spLocks noChangeArrowheads="1"/>
            </p:cNvSpPr>
            <p:nvPr/>
          </p:nvSpPr>
          <p:spPr bwMode="auto">
            <a:xfrm>
              <a:off x="7363903" y="4236624"/>
              <a:ext cx="2180930" cy="1347460"/>
            </a:xfrm>
            <a:prstGeom prst="rect">
              <a:avLst/>
            </a:prstGeom>
            <a:solidFill>
              <a:srgbClr val="132856"/>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algn="ctr" defTabSz="914400" eaLnBrk="0" fontAlgn="base" hangingPunct="0">
                <a:spcBef>
                  <a:spcPct val="0"/>
                </a:spcBef>
                <a:spcAft>
                  <a:spcPct val="0"/>
                </a:spcAft>
              </a:pPr>
              <a:r>
                <a:rPr lang="fr-FR" altLang="nb-NO" sz="1600">
                  <a:solidFill>
                    <a:srgbClr val="FFFFFF"/>
                  </a:solidFill>
                  <a:latin typeface="Franklin Gothic Book"/>
                  <a:cs typeface="Times New Roman"/>
                </a:rPr>
                <a:t>Évaluer </a:t>
              </a:r>
              <a:br>
                <a:rPr lang="fr-FR" altLang="nb-NO" sz="1600">
                  <a:latin typeface="Franklin Gothic Book" panose="020B0503020102020204" pitchFamily="34" charset="0"/>
                  <a:cs typeface="Times New Roman" panose="02020603050405020304" pitchFamily="18" charset="0"/>
                </a:rPr>
              </a:br>
              <a:r>
                <a:rPr lang="fr-FR" altLang="nb-NO" sz="1600">
                  <a:solidFill>
                    <a:srgbClr val="FFFFFF"/>
                  </a:solidFill>
                  <a:latin typeface="Franklin Gothic Book"/>
                  <a:cs typeface="Times New Roman"/>
                </a:rPr>
                <a:t>la mise en œuvre :</a:t>
              </a:r>
              <a:br>
                <a:rPr lang="fr-FR" altLang="nb-NO" sz="1600">
                  <a:solidFill>
                    <a:srgbClr val="FFFFFF"/>
                  </a:solidFill>
                  <a:latin typeface="Franklin Gothic Book"/>
                  <a:cs typeface="Times New Roman"/>
                </a:rPr>
              </a:br>
              <a:r>
                <a:rPr lang="fr-FR" altLang="nb-NO" sz="1600" b="1">
                  <a:solidFill>
                    <a:srgbClr val="FFFFFF"/>
                  </a:solidFill>
                  <a:latin typeface="Franklin Gothic Book"/>
                  <a:cs typeface="Times New Roman"/>
                </a:rPr>
                <a:t>Examen des résultats et de l’impact</a:t>
              </a:r>
              <a:r>
                <a:rPr lang="fr-FR" altLang="nb-NO" sz="1600">
                  <a:solidFill>
                    <a:srgbClr val="FFFFFF"/>
                  </a:solidFill>
                  <a:latin typeface="Franklin Gothic Book"/>
                  <a:cs typeface="Times New Roman"/>
                </a:rPr>
                <a:t> (7.4)</a:t>
              </a:r>
            </a:p>
          </p:txBody>
        </p:sp>
      </p:grpSp>
      <p:grpSp>
        <p:nvGrpSpPr>
          <p:cNvPr id="17" name="Group 16">
            <a:extLst>
              <a:ext uri="{FF2B5EF4-FFF2-40B4-BE49-F238E27FC236}">
                <a16:creationId xmlns:a16="http://schemas.microsoft.com/office/drawing/2014/main" id="{18310CCF-E3BE-4EF6-8279-C74CF6D1440E}"/>
              </a:ext>
            </a:extLst>
          </p:cNvPr>
          <p:cNvGrpSpPr/>
          <p:nvPr/>
        </p:nvGrpSpPr>
        <p:grpSpPr>
          <a:xfrm>
            <a:off x="264104" y="1896155"/>
            <a:ext cx="6520154" cy="4699609"/>
            <a:chOff x="5607629" y="1866658"/>
            <a:chExt cx="5486400" cy="4699609"/>
          </a:xfrm>
        </p:grpSpPr>
        <p:sp>
          <p:nvSpPr>
            <p:cNvPr id="14" name="Rectangle 13">
              <a:extLst>
                <a:ext uri="{FF2B5EF4-FFF2-40B4-BE49-F238E27FC236}">
                  <a16:creationId xmlns:a16="http://schemas.microsoft.com/office/drawing/2014/main" id="{26F814AA-0424-4D94-BE97-9702AFFE0A84}"/>
                </a:ext>
              </a:extLst>
            </p:cNvPr>
            <p:cNvSpPr/>
            <p:nvPr/>
          </p:nvSpPr>
          <p:spPr>
            <a:xfrm>
              <a:off x="5607629" y="1866658"/>
              <a:ext cx="5486400" cy="3970471"/>
            </a:xfrm>
            <a:prstGeom prst="rect">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extBox 14">
              <a:extLst>
                <a:ext uri="{FF2B5EF4-FFF2-40B4-BE49-F238E27FC236}">
                  <a16:creationId xmlns:a16="http://schemas.microsoft.com/office/drawing/2014/main" id="{5305106F-8EDA-4BE6-A42C-3F77EC22AC20}"/>
                </a:ext>
              </a:extLst>
            </p:cNvPr>
            <p:cNvSpPr txBox="1"/>
            <p:nvPr/>
          </p:nvSpPr>
          <p:spPr>
            <a:xfrm>
              <a:off x="6847860" y="5919936"/>
              <a:ext cx="4246169" cy="646331"/>
            </a:xfrm>
            <a:prstGeom prst="rect">
              <a:avLst/>
            </a:prstGeom>
            <a:noFill/>
          </p:spPr>
          <p:txBody>
            <a:bodyPr wrap="square" rtlCol="0">
              <a:spAutoFit/>
            </a:bodyPr>
            <a:lstStyle/>
            <a:p>
              <a:pPr algn="r"/>
              <a:r>
                <a:rPr lang="fr-FR" i="1">
                  <a:solidFill>
                    <a:srgbClr val="132856"/>
                  </a:solidFill>
                </a:rPr>
                <a:t>Cadre de suivi, d'évaluation et d'apprentissage </a:t>
              </a:r>
            </a:p>
            <a:p>
              <a:endParaRPr lang="fr-FR" i="1">
                <a:solidFill>
                  <a:srgbClr val="132856"/>
                </a:solidFill>
              </a:endParaRPr>
            </a:p>
          </p:txBody>
        </p:sp>
      </p:grpSp>
      <p:sp>
        <p:nvSpPr>
          <p:cNvPr id="6" name="Content Placeholder 5">
            <a:extLst>
              <a:ext uri="{FF2B5EF4-FFF2-40B4-BE49-F238E27FC236}">
                <a16:creationId xmlns:a16="http://schemas.microsoft.com/office/drawing/2014/main" id="{E8866A84-EA48-4D09-872D-C51DC118B213}"/>
              </a:ext>
            </a:extLst>
          </p:cNvPr>
          <p:cNvSpPr>
            <a:spLocks noGrp="1"/>
          </p:cNvSpPr>
          <p:nvPr>
            <p:ph idx="1"/>
          </p:nvPr>
        </p:nvSpPr>
        <p:spPr>
          <a:xfrm>
            <a:off x="6900269" y="2829698"/>
            <a:ext cx="5027627" cy="3581400"/>
          </a:xfrm>
        </p:spPr>
        <p:txBody>
          <a:bodyPr/>
          <a:lstStyle/>
          <a:p>
            <a:pPr marL="0" indent="0">
              <a:buNone/>
            </a:pPr>
            <a:r>
              <a:rPr lang="fr-FR"/>
              <a:t>Processus désiré en </a:t>
            </a:r>
            <a:r>
              <a:rPr lang="fr-FR" b="1"/>
              <a:t>fin d’année 2022 </a:t>
            </a:r>
            <a:r>
              <a:rPr lang="fr-FR"/>
              <a:t>:</a:t>
            </a:r>
          </a:p>
          <a:p>
            <a:pPr marL="354013" lvl="1" indent="-354013"/>
            <a:r>
              <a:rPr lang="fr-FR" b="1"/>
              <a:t>Évaluation des progrès en 2022 </a:t>
            </a:r>
            <a:r>
              <a:rPr lang="fr-FR"/>
              <a:t>et publication dans un document</a:t>
            </a:r>
          </a:p>
          <a:p>
            <a:pPr marL="354013" lvl="1" indent="-354013"/>
            <a:r>
              <a:rPr lang="fr-FR" b="1"/>
              <a:t>Publication du Plan de travail pour 2023 </a:t>
            </a:r>
            <a:r>
              <a:rPr lang="fr-FR"/>
              <a:t>en utilisant l’évaluation des progrès</a:t>
            </a:r>
          </a:p>
        </p:txBody>
      </p:sp>
    </p:spTree>
    <p:extLst>
      <p:ext uri="{BB962C8B-B14F-4D97-AF65-F5344CB8AC3E}">
        <p14:creationId xmlns:p14="http://schemas.microsoft.com/office/powerpoint/2010/main" val="150879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40EFF4-0934-447C-9B4E-DF1977C5DAE6}"/>
              </a:ext>
            </a:extLst>
          </p:cNvPr>
          <p:cNvSpPr>
            <a:spLocks noGrp="1"/>
          </p:cNvSpPr>
          <p:nvPr>
            <p:ph type="body" sz="quarter" idx="15"/>
          </p:nvPr>
        </p:nvSpPr>
        <p:spPr>
          <a:xfrm>
            <a:off x="643435" y="3056502"/>
            <a:ext cx="11227453" cy="2014262"/>
          </a:xfrm>
        </p:spPr>
        <p:txBody>
          <a:bodyPr>
            <a:normAutofit/>
          </a:bodyPr>
          <a:lstStyle/>
          <a:p>
            <a:r>
              <a:rPr lang="fr-FR" sz="4800" b="0" dirty="0">
                <a:latin typeface="+mj-lt"/>
                <a:ea typeface="Cambria"/>
                <a:cs typeface="Arial"/>
              </a:rPr>
              <a:t>Autres Exigences résultats et impacts </a:t>
            </a:r>
            <a:br>
              <a:rPr lang="fr-FR" sz="4800" b="0" dirty="0">
                <a:latin typeface="+mj-lt"/>
                <a:ea typeface="Cambria"/>
                <a:cs typeface="Arial"/>
              </a:rPr>
            </a:br>
            <a:r>
              <a:rPr lang="fr-FR" sz="4800" b="0" dirty="0">
                <a:latin typeface="+mj-lt"/>
                <a:ea typeface="Cambria"/>
                <a:cs typeface="Arial"/>
              </a:rPr>
              <a:t>(Exigences 7.1, 7.2, 7.3)</a:t>
            </a:r>
          </a:p>
        </p:txBody>
      </p:sp>
    </p:spTree>
    <p:extLst>
      <p:ext uri="{BB962C8B-B14F-4D97-AF65-F5344CB8AC3E}">
        <p14:creationId xmlns:p14="http://schemas.microsoft.com/office/powerpoint/2010/main" val="870956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2B8A6-DFDD-5B47-9FD4-13A2E055D1C0}"/>
              </a:ext>
            </a:extLst>
          </p:cNvPr>
          <p:cNvSpPr>
            <a:spLocks noGrp="1"/>
          </p:cNvSpPr>
          <p:nvPr>
            <p:ph type="title"/>
          </p:nvPr>
        </p:nvSpPr>
        <p:spPr>
          <a:xfrm>
            <a:off x="643122" y="1440648"/>
            <a:ext cx="10905753" cy="1136012"/>
          </a:xfrm>
        </p:spPr>
        <p:txBody>
          <a:bodyPr/>
          <a:lstStyle/>
          <a:p>
            <a:r>
              <a:rPr lang="en-US" sz="1800" b="0"/>
              <a:t>Objectif sous-jacent : </a:t>
            </a:r>
            <a:r>
              <a:rPr lang="fr-FR" sz="1800" b="0"/>
              <a:t>Permettre un </a:t>
            </a:r>
            <a:r>
              <a:rPr lang="fr-FR" sz="1800" b="0" u="sng"/>
              <a:t>débat public </a:t>
            </a:r>
            <a:r>
              <a:rPr lang="fr-FR" sz="1800" b="0"/>
              <a:t>sur la gouvernance des industries extractives fondé sur des éléments probants, par le biais d’une </a:t>
            </a:r>
            <a:r>
              <a:rPr lang="fr-FR" sz="1800" b="0" u="sng"/>
              <a:t>communication active des données pertinentes </a:t>
            </a:r>
            <a:r>
              <a:rPr lang="fr-FR" sz="1800" b="0"/>
              <a:t>aux parties prenantes clés de façon accessible et </a:t>
            </a:r>
            <a:r>
              <a:rPr lang="fr-FR" sz="1800" b="0" u="sng"/>
              <a:t>reflétant les besoins des parties prenantes</a:t>
            </a:r>
            <a:r>
              <a:rPr lang="fr-FR" sz="1800" b="0"/>
              <a:t>.</a:t>
            </a:r>
            <a:endParaRPr lang="en-US" sz="1800" b="0" dirty="0"/>
          </a:p>
        </p:txBody>
      </p:sp>
      <p:sp>
        <p:nvSpPr>
          <p:cNvPr id="4" name="Content Placeholder 3">
            <a:extLst>
              <a:ext uri="{FF2B5EF4-FFF2-40B4-BE49-F238E27FC236}">
                <a16:creationId xmlns:a16="http://schemas.microsoft.com/office/drawing/2014/main" id="{840F40FE-39E8-49BE-8854-081B5938A314}"/>
              </a:ext>
            </a:extLst>
          </p:cNvPr>
          <p:cNvSpPr>
            <a:spLocks noGrp="1"/>
          </p:cNvSpPr>
          <p:nvPr>
            <p:ph idx="1"/>
          </p:nvPr>
        </p:nvSpPr>
        <p:spPr>
          <a:xfrm>
            <a:off x="643122" y="3109668"/>
            <a:ext cx="11179620" cy="3581400"/>
          </a:xfrm>
        </p:spPr>
        <p:txBody>
          <a:bodyPr>
            <a:normAutofit/>
          </a:bodyPr>
          <a:lstStyle/>
          <a:p>
            <a:pPr marL="384048" lvl="1">
              <a:spcBef>
                <a:spcPts val="1000"/>
              </a:spcBef>
              <a:buFont typeface="Wingdings" panose="05000000000000000000" pitchFamily="2" charset="2"/>
              <a:buChar char="v"/>
            </a:pPr>
            <a:r>
              <a:rPr lang="fr-FR" sz="1800" i="0" dirty="0">
                <a:solidFill>
                  <a:srgbClr val="132856"/>
                </a:solidFill>
                <a:latin typeface="+mj-lt"/>
              </a:rPr>
              <a:t>Les divulgations effectuées dans le cadre de l’ITIE sont compréhensibles ;</a:t>
            </a:r>
          </a:p>
          <a:p>
            <a:pPr marL="384048" lvl="1">
              <a:spcBef>
                <a:spcPts val="1000"/>
              </a:spcBef>
              <a:buFont typeface="Wingdings" panose="05000000000000000000" pitchFamily="2" charset="2"/>
              <a:buChar char="v"/>
            </a:pPr>
            <a:r>
              <a:rPr lang="fr-FR" sz="1800" i="0" dirty="0">
                <a:solidFill>
                  <a:srgbClr val="132856"/>
                </a:solidFill>
                <a:latin typeface="+mj-lt"/>
              </a:rPr>
              <a:t>Les divulgations sont accessibles publiquement ;</a:t>
            </a:r>
          </a:p>
          <a:p>
            <a:pPr marL="384048" lvl="1">
              <a:spcBef>
                <a:spcPts val="1000"/>
              </a:spcBef>
              <a:buFont typeface="Wingdings" panose="05000000000000000000" pitchFamily="2" charset="2"/>
              <a:buChar char="v"/>
            </a:pPr>
            <a:r>
              <a:rPr lang="fr-FR" sz="1800" i="0" dirty="0">
                <a:solidFill>
                  <a:srgbClr val="132856"/>
                </a:solidFill>
                <a:latin typeface="+mj-lt"/>
              </a:rPr>
              <a:t>Les divulgations ont été activement promues et ont contribué au débat public (7.1.a) ;</a:t>
            </a:r>
            <a:endParaRPr lang="en-GB" sz="1800" i="0" dirty="0">
              <a:solidFill>
                <a:srgbClr val="132856"/>
              </a:solidFill>
              <a:latin typeface="+mj-lt"/>
            </a:endParaRPr>
          </a:p>
          <a:p>
            <a:pPr marL="384048" lvl="1">
              <a:spcBef>
                <a:spcPts val="1000"/>
              </a:spcBef>
              <a:buFont typeface="Wingdings" panose="05000000000000000000" pitchFamily="2" charset="2"/>
              <a:buChar char="v"/>
            </a:pPr>
            <a:r>
              <a:rPr lang="fr-FR" sz="1800" i="0" dirty="0">
                <a:solidFill>
                  <a:srgbClr val="132856"/>
                </a:solidFill>
                <a:latin typeface="+mj-lt"/>
              </a:rPr>
              <a:t>Les activités de communication et de dissémination ont tenu compte de la diversité de la population en termes d’âge, de genre, d’origine ethnique, de langue, d’origine sociale et de niveau de formation.</a:t>
            </a:r>
            <a:endParaRPr lang="en-GB" sz="1800" i="0" dirty="0">
              <a:solidFill>
                <a:srgbClr val="132856"/>
              </a:solidFill>
              <a:latin typeface="+mj-lt"/>
            </a:endParaRPr>
          </a:p>
        </p:txBody>
      </p:sp>
      <p:sp>
        <p:nvSpPr>
          <p:cNvPr id="3" name="Title 1">
            <a:extLst>
              <a:ext uri="{FF2B5EF4-FFF2-40B4-BE49-F238E27FC236}">
                <a16:creationId xmlns:a16="http://schemas.microsoft.com/office/drawing/2014/main" id="{3F9CF687-E78E-1BA0-721C-C3D8ABF1422B}"/>
              </a:ext>
            </a:extLst>
          </p:cNvPr>
          <p:cNvSpPr txBox="1">
            <a:spLocks/>
          </p:cNvSpPr>
          <p:nvPr/>
        </p:nvSpPr>
        <p:spPr>
          <a:xfrm>
            <a:off x="643122" y="842326"/>
            <a:ext cx="10905753" cy="671660"/>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000" b="1" i="0" kern="1200" baseline="0">
                <a:solidFill>
                  <a:srgbClr val="132856"/>
                </a:solidFill>
                <a:latin typeface="Franklin Gothic Demi" panose="020B0603020102020204" pitchFamily="34" charset="0"/>
                <a:ea typeface="+mj-ea"/>
                <a:cs typeface="+mj-cs"/>
              </a:defRPr>
            </a:lvl1pPr>
          </a:lstStyle>
          <a:p>
            <a:r>
              <a:rPr lang="fr-FR" dirty="0"/>
              <a:t>Exigence ITIE 7.1 : Débat public</a:t>
            </a:r>
            <a:endParaRPr lang="en-US" sz="1800" b="0" dirty="0"/>
          </a:p>
        </p:txBody>
      </p:sp>
    </p:spTree>
    <p:extLst>
      <p:ext uri="{BB962C8B-B14F-4D97-AF65-F5344CB8AC3E}">
        <p14:creationId xmlns:p14="http://schemas.microsoft.com/office/powerpoint/2010/main" val="2969801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40F40FE-39E8-49BE-8854-081B5938A314}"/>
              </a:ext>
            </a:extLst>
          </p:cNvPr>
          <p:cNvSpPr>
            <a:spLocks noGrp="1"/>
          </p:cNvSpPr>
          <p:nvPr>
            <p:ph idx="1"/>
          </p:nvPr>
        </p:nvSpPr>
        <p:spPr>
          <a:xfrm>
            <a:off x="643122" y="3092747"/>
            <a:ext cx="10321132" cy="2056860"/>
          </a:xfrm>
        </p:spPr>
        <p:txBody>
          <a:bodyPr>
            <a:normAutofit/>
          </a:bodyPr>
          <a:lstStyle/>
          <a:p>
            <a:pPr marL="384048" lvl="1">
              <a:spcBef>
                <a:spcPts val="1000"/>
              </a:spcBef>
              <a:buFont typeface="Wingdings" panose="05000000000000000000" pitchFamily="2" charset="2"/>
              <a:buChar char="v"/>
            </a:pPr>
            <a:r>
              <a:rPr lang="fr-FR" sz="1800" i="0" dirty="0">
                <a:solidFill>
                  <a:srgbClr val="132856"/>
                </a:solidFill>
                <a:latin typeface="+mj-lt"/>
              </a:rPr>
              <a:t>La Politique de données ouvertes adoptée par le gouvernement/les entreprises ;</a:t>
            </a:r>
          </a:p>
          <a:p>
            <a:pPr marL="384048" lvl="1">
              <a:spcBef>
                <a:spcPts val="1000"/>
              </a:spcBef>
              <a:buFont typeface="Wingdings" panose="05000000000000000000" pitchFamily="2" charset="2"/>
              <a:buChar char="v"/>
            </a:pPr>
            <a:r>
              <a:rPr lang="fr-FR" sz="1800" i="0" dirty="0">
                <a:solidFill>
                  <a:srgbClr val="132856"/>
                </a:solidFill>
                <a:latin typeface="+mj-lt"/>
              </a:rPr>
              <a:t>Les données/divulgations ITIE disponibles dans un format ouvert en format données ouvertes et interopérables ;</a:t>
            </a:r>
          </a:p>
          <a:p>
            <a:pPr marL="384048" lvl="1">
              <a:spcBef>
                <a:spcPts val="1000"/>
              </a:spcBef>
              <a:buFont typeface="Wingdings" panose="05000000000000000000" pitchFamily="2" charset="2"/>
              <a:buChar char="v"/>
            </a:pPr>
            <a:r>
              <a:rPr lang="fr-FR" sz="1800" i="0" dirty="0">
                <a:solidFill>
                  <a:srgbClr val="132856"/>
                </a:solidFill>
                <a:latin typeface="+mj-lt"/>
              </a:rPr>
              <a:t>Les fichiers de données récapitulatifs ;</a:t>
            </a:r>
          </a:p>
          <a:p>
            <a:pPr marL="384048" lvl="1">
              <a:spcBef>
                <a:spcPts val="1000"/>
              </a:spcBef>
              <a:buFont typeface="Wingdings" panose="05000000000000000000" pitchFamily="2" charset="2"/>
              <a:buChar char="v"/>
            </a:pPr>
            <a:r>
              <a:rPr lang="fr-FR" sz="1800" i="0" dirty="0">
                <a:solidFill>
                  <a:srgbClr val="132856"/>
                </a:solidFill>
                <a:latin typeface="+mj-lt"/>
              </a:rPr>
              <a:t>Le GMP a rendu les données systématiquement divulguées lisibles et interopérables.</a:t>
            </a:r>
            <a:endParaRPr lang="en-GB" sz="1800" i="0" dirty="0">
              <a:solidFill>
                <a:srgbClr val="132856"/>
              </a:solidFill>
              <a:latin typeface="+mj-lt"/>
            </a:endParaRPr>
          </a:p>
        </p:txBody>
      </p:sp>
      <p:sp>
        <p:nvSpPr>
          <p:cNvPr id="3" name="Title 1">
            <a:extLst>
              <a:ext uri="{FF2B5EF4-FFF2-40B4-BE49-F238E27FC236}">
                <a16:creationId xmlns:a16="http://schemas.microsoft.com/office/drawing/2014/main" id="{E1F3CD33-0C1B-0144-68AB-3B394C54F960}"/>
              </a:ext>
            </a:extLst>
          </p:cNvPr>
          <p:cNvSpPr txBox="1">
            <a:spLocks/>
          </p:cNvSpPr>
          <p:nvPr/>
        </p:nvSpPr>
        <p:spPr>
          <a:xfrm>
            <a:off x="643122" y="842159"/>
            <a:ext cx="10905753" cy="671660"/>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000" b="1" i="0" kern="1200" baseline="0">
                <a:solidFill>
                  <a:srgbClr val="132856"/>
                </a:solidFill>
                <a:latin typeface="Franklin Gothic Demi" panose="020B0603020102020204" pitchFamily="34" charset="0"/>
                <a:ea typeface="+mj-ea"/>
                <a:cs typeface="+mj-cs"/>
              </a:defRPr>
            </a:lvl1pPr>
          </a:lstStyle>
          <a:p>
            <a:r>
              <a:rPr lang="fr-FR" dirty="0"/>
              <a:t>Exigence ITIE 7.2 : Accessibilité des données</a:t>
            </a:r>
            <a:endParaRPr lang="en-US" sz="1800" b="0" dirty="0"/>
          </a:p>
        </p:txBody>
      </p:sp>
      <p:sp>
        <p:nvSpPr>
          <p:cNvPr id="5" name="Title 1">
            <a:extLst>
              <a:ext uri="{FF2B5EF4-FFF2-40B4-BE49-F238E27FC236}">
                <a16:creationId xmlns:a16="http://schemas.microsoft.com/office/drawing/2014/main" id="{EDB37892-E2C3-ADBD-A664-C7A8E653EA7E}"/>
              </a:ext>
            </a:extLst>
          </p:cNvPr>
          <p:cNvSpPr>
            <a:spLocks noGrp="1"/>
          </p:cNvSpPr>
          <p:nvPr>
            <p:ph type="title"/>
          </p:nvPr>
        </p:nvSpPr>
        <p:spPr>
          <a:xfrm>
            <a:off x="643122" y="1432104"/>
            <a:ext cx="10905753" cy="1136012"/>
          </a:xfrm>
        </p:spPr>
        <p:txBody>
          <a:bodyPr/>
          <a:lstStyle/>
          <a:p>
            <a:r>
              <a:rPr lang="en-US" sz="1800" b="0" dirty="0"/>
              <a:t>Objectif sous-jacent : </a:t>
            </a:r>
            <a:r>
              <a:rPr lang="fr-FR" sz="1800" b="0" dirty="0"/>
              <a:t>Permettre </a:t>
            </a:r>
            <a:r>
              <a:rPr lang="fr-FR" sz="1800" b="0" u="sng" dirty="0"/>
              <a:t>une utilisation et une analyse élargies</a:t>
            </a:r>
            <a:r>
              <a:rPr lang="fr-FR" sz="1800" b="0" dirty="0"/>
              <a:t> de l’information sur les industries extractives en publiant l’information </a:t>
            </a:r>
            <a:r>
              <a:rPr lang="fr-FR" sz="1800" b="0" u="sng" dirty="0"/>
              <a:t>en format données ouvertes et interopérables</a:t>
            </a:r>
            <a:r>
              <a:rPr lang="fr-FR" sz="1800" b="0" dirty="0"/>
              <a:t>.</a:t>
            </a:r>
            <a:endParaRPr lang="en-US" sz="1800" b="0" dirty="0"/>
          </a:p>
        </p:txBody>
      </p:sp>
    </p:spTree>
    <p:extLst>
      <p:ext uri="{BB962C8B-B14F-4D97-AF65-F5344CB8AC3E}">
        <p14:creationId xmlns:p14="http://schemas.microsoft.com/office/powerpoint/2010/main" val="2242142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2B8A6-DFDD-5B47-9FD4-13A2E055D1C0}"/>
              </a:ext>
            </a:extLst>
          </p:cNvPr>
          <p:cNvSpPr>
            <a:spLocks noGrp="1"/>
          </p:cNvSpPr>
          <p:nvPr>
            <p:ph type="title"/>
          </p:nvPr>
        </p:nvSpPr>
        <p:spPr>
          <a:xfrm>
            <a:off x="643122" y="845997"/>
            <a:ext cx="10905753" cy="671660"/>
          </a:xfrm>
        </p:spPr>
        <p:txBody>
          <a:bodyPr/>
          <a:lstStyle/>
          <a:p>
            <a:r>
              <a:rPr lang="fr-FR" dirty="0">
                <a:latin typeface="Franklin Gothic Demi" panose="020B0703020102020204" pitchFamily="34" charset="0"/>
              </a:rPr>
              <a:t>Exigence ITIE: 7.3</a:t>
            </a:r>
            <a:r>
              <a:rPr lang="en-US" dirty="0">
                <a:latin typeface="Franklin Gothic Demi" panose="020B0703020102020204" pitchFamily="34" charset="0"/>
              </a:rPr>
              <a:t> </a:t>
            </a:r>
            <a:r>
              <a:rPr lang="fr-FR" dirty="0">
                <a:latin typeface="Franklin Gothic Demi" panose="020B0703020102020204" pitchFamily="34" charset="0"/>
              </a:rPr>
              <a:t>Recommandations tirées de la mise en œuvre de l’ITIE</a:t>
            </a:r>
            <a:endParaRPr lang="en-US" sz="1800" dirty="0">
              <a:latin typeface="Franklin Gothic Demi" panose="020B0703020102020204" pitchFamily="34" charset="0"/>
            </a:endParaRPr>
          </a:p>
        </p:txBody>
      </p:sp>
      <p:sp>
        <p:nvSpPr>
          <p:cNvPr id="4" name="Content Placeholder 3">
            <a:extLst>
              <a:ext uri="{FF2B5EF4-FFF2-40B4-BE49-F238E27FC236}">
                <a16:creationId xmlns:a16="http://schemas.microsoft.com/office/drawing/2014/main" id="{840F40FE-39E8-49BE-8854-081B5938A314}"/>
              </a:ext>
            </a:extLst>
          </p:cNvPr>
          <p:cNvSpPr>
            <a:spLocks noGrp="1"/>
          </p:cNvSpPr>
          <p:nvPr>
            <p:ph idx="1"/>
          </p:nvPr>
        </p:nvSpPr>
        <p:spPr>
          <a:xfrm>
            <a:off x="643122" y="3115759"/>
            <a:ext cx="10464985" cy="3144230"/>
          </a:xfrm>
        </p:spPr>
        <p:txBody>
          <a:bodyPr>
            <a:normAutofit/>
          </a:bodyPr>
          <a:lstStyle/>
          <a:p>
            <a:pPr marL="384048" lvl="1">
              <a:spcBef>
                <a:spcPts val="1000"/>
              </a:spcBef>
              <a:buFont typeface="Wingdings" panose="05000000000000000000" pitchFamily="2" charset="2"/>
              <a:buChar char="v"/>
            </a:pPr>
            <a:r>
              <a:rPr lang="fr-FR" sz="1800" i="0" dirty="0">
                <a:solidFill>
                  <a:srgbClr val="132856"/>
                </a:solidFill>
                <a:latin typeface="+mj-lt"/>
              </a:rPr>
              <a:t>La description des progrès réalisés relativement aux enseignements tirés, l’identification, l’examen et la résolution des causes de tout écart au niveau de la mise en œuvre de l’ITIE ;</a:t>
            </a:r>
          </a:p>
          <a:p>
            <a:pPr marL="384048" lvl="1">
              <a:spcBef>
                <a:spcPts val="1000"/>
              </a:spcBef>
              <a:buFont typeface="Wingdings" panose="05000000000000000000" pitchFamily="2" charset="2"/>
              <a:buChar char="v"/>
            </a:pPr>
            <a:r>
              <a:rPr lang="fr-FR" sz="1800" i="0" dirty="0">
                <a:solidFill>
                  <a:srgbClr val="132856"/>
                </a:solidFill>
                <a:latin typeface="+mj-lt"/>
              </a:rPr>
              <a:t>La prise de mesures pour donner suite aux enseignements tirés et aux lacunes en matière de la divulgation ;</a:t>
            </a:r>
          </a:p>
          <a:p>
            <a:pPr marL="384048" lvl="1">
              <a:spcBef>
                <a:spcPts val="1000"/>
              </a:spcBef>
              <a:buFont typeface="Wingdings" panose="05000000000000000000" pitchFamily="2" charset="2"/>
              <a:buChar char="v"/>
            </a:pPr>
            <a:r>
              <a:rPr lang="fr-FR" sz="1800" i="0" dirty="0">
                <a:solidFill>
                  <a:srgbClr val="132856"/>
                </a:solidFill>
                <a:latin typeface="+mj-lt"/>
              </a:rPr>
              <a:t>Les progrès dans la réponse aux recommandations et les mécanismes établis par le GMP pour assurer le suivi des recommandations et des écarts ;</a:t>
            </a:r>
          </a:p>
          <a:p>
            <a:pPr marL="384048" lvl="1">
              <a:spcBef>
                <a:spcPts val="1000"/>
              </a:spcBef>
              <a:buFont typeface="Wingdings" panose="05000000000000000000" pitchFamily="2" charset="2"/>
              <a:buChar char="v"/>
            </a:pPr>
            <a:r>
              <a:rPr lang="fr-FR" sz="1800" i="0" dirty="0">
                <a:solidFill>
                  <a:srgbClr val="132856"/>
                </a:solidFill>
                <a:latin typeface="+mj-lt"/>
              </a:rPr>
              <a:t>Le GMP a examiné les recommandations visant à renforcer les systèmes gouvernementaux et la gouvernance des ressources naturelles.</a:t>
            </a:r>
          </a:p>
        </p:txBody>
      </p:sp>
      <p:sp>
        <p:nvSpPr>
          <p:cNvPr id="3" name="Title 1">
            <a:extLst>
              <a:ext uri="{FF2B5EF4-FFF2-40B4-BE49-F238E27FC236}">
                <a16:creationId xmlns:a16="http://schemas.microsoft.com/office/drawing/2014/main" id="{2CB6FF58-E568-273C-3F7E-82780AC4CC56}"/>
              </a:ext>
            </a:extLst>
          </p:cNvPr>
          <p:cNvSpPr txBox="1">
            <a:spLocks/>
          </p:cNvSpPr>
          <p:nvPr/>
        </p:nvSpPr>
        <p:spPr>
          <a:xfrm>
            <a:off x="643122" y="1748702"/>
            <a:ext cx="10905753" cy="1136012"/>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000" b="1" i="0" kern="1200" baseline="0">
                <a:solidFill>
                  <a:srgbClr val="132856"/>
                </a:solidFill>
                <a:latin typeface="Franklin Gothic Demi" panose="020B0603020102020204" pitchFamily="34" charset="0"/>
                <a:ea typeface="+mj-ea"/>
                <a:cs typeface="+mj-cs"/>
              </a:defRPr>
            </a:lvl1pPr>
          </a:lstStyle>
          <a:p>
            <a:br>
              <a:rPr lang="fr-FR" sz="1800">
                <a:latin typeface="Franklin Gothic Demi" panose="020B0703020102020204" pitchFamily="34" charset="0"/>
              </a:rPr>
            </a:br>
            <a:br>
              <a:rPr lang="en-GB" sz="1800" b="0" i="0" u="none" strike="noStrike" baseline="0">
                <a:solidFill>
                  <a:srgbClr val="000000"/>
                </a:solidFill>
                <a:latin typeface="Franklin Gothic Demi" panose="020B0703020102020204" pitchFamily="34" charset="0"/>
              </a:rPr>
            </a:br>
            <a:br>
              <a:rPr lang="en-US" sz="1800"/>
            </a:br>
            <a:br>
              <a:rPr lang="en-US" sz="1800"/>
            </a:br>
            <a:br>
              <a:rPr lang="en-US" sz="1800" b="0"/>
            </a:br>
            <a:br>
              <a:rPr lang="en-US" sz="1800" b="0"/>
            </a:br>
            <a:endParaRPr lang="en-US" sz="1800" b="0"/>
          </a:p>
        </p:txBody>
      </p:sp>
      <p:sp>
        <p:nvSpPr>
          <p:cNvPr id="6" name="Title 1">
            <a:extLst>
              <a:ext uri="{FF2B5EF4-FFF2-40B4-BE49-F238E27FC236}">
                <a16:creationId xmlns:a16="http://schemas.microsoft.com/office/drawing/2014/main" id="{FDF0EEF5-8A05-2712-0DDB-B13B5C03BC21}"/>
              </a:ext>
            </a:extLst>
          </p:cNvPr>
          <p:cNvSpPr txBox="1">
            <a:spLocks/>
          </p:cNvSpPr>
          <p:nvPr/>
        </p:nvSpPr>
        <p:spPr>
          <a:xfrm>
            <a:off x="643122" y="1979747"/>
            <a:ext cx="10905753" cy="1136012"/>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000" b="1" i="0" kern="1200" baseline="0">
                <a:solidFill>
                  <a:srgbClr val="132856"/>
                </a:solidFill>
                <a:latin typeface="Franklin Gothic Demi" panose="020B0603020102020204" pitchFamily="34" charset="0"/>
                <a:ea typeface="+mj-ea"/>
                <a:cs typeface="+mj-cs"/>
              </a:defRPr>
            </a:lvl1pPr>
          </a:lstStyle>
          <a:p>
            <a:r>
              <a:rPr lang="en-US" sz="1800" b="0" dirty="0"/>
              <a:t>Objectif sous- jacent :</a:t>
            </a:r>
            <a:r>
              <a:rPr lang="fr-FR" sz="1800" b="0" dirty="0"/>
              <a:t> Assurer que la mise en œuvre de l’ITIE est un </a:t>
            </a:r>
            <a:r>
              <a:rPr lang="fr-FR" sz="1800" b="0" u="sng" dirty="0"/>
              <a:t>processus d’apprentissage en continu</a:t>
            </a:r>
            <a:r>
              <a:rPr lang="fr-FR" sz="1800" b="0" dirty="0"/>
              <a:t> contribuant aux prises de décisions et basé sur un examen régulier par le GMP des résultats et recommandations du processus ITIE suivi d’actions quant aux </a:t>
            </a:r>
            <a:r>
              <a:rPr lang="fr-FR" sz="1800" b="0" u="sng" dirty="0"/>
              <a:t>recommandations considérées comme des priorités</a:t>
            </a:r>
            <a:r>
              <a:rPr lang="fr-FR" sz="1800" b="0" dirty="0"/>
              <a:t>.</a:t>
            </a:r>
            <a:endParaRPr lang="en-US" sz="1800" b="0" dirty="0"/>
          </a:p>
        </p:txBody>
      </p:sp>
    </p:spTree>
    <p:extLst>
      <p:ext uri="{BB962C8B-B14F-4D97-AF65-F5344CB8AC3E}">
        <p14:creationId xmlns:p14="http://schemas.microsoft.com/office/powerpoint/2010/main" val="1515026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40EFF4-0934-447C-9B4E-DF1977C5DAE6}"/>
              </a:ext>
            </a:extLst>
          </p:cNvPr>
          <p:cNvSpPr>
            <a:spLocks noGrp="1"/>
          </p:cNvSpPr>
          <p:nvPr>
            <p:ph type="body" sz="quarter" idx="15"/>
          </p:nvPr>
        </p:nvSpPr>
        <p:spPr>
          <a:xfrm>
            <a:off x="643435" y="3056502"/>
            <a:ext cx="11227453" cy="2014262"/>
          </a:xfrm>
        </p:spPr>
        <p:txBody>
          <a:bodyPr>
            <a:normAutofit/>
          </a:bodyPr>
          <a:lstStyle/>
          <a:p>
            <a:r>
              <a:rPr lang="fr-FR" sz="4800" b="0" dirty="0">
                <a:latin typeface="+mj-lt"/>
                <a:ea typeface="Cambria"/>
                <a:cs typeface="Arial"/>
              </a:rPr>
              <a:t>Points Bonus Résultats et impact</a:t>
            </a:r>
          </a:p>
        </p:txBody>
      </p:sp>
    </p:spTree>
    <p:extLst>
      <p:ext uri="{BB962C8B-B14F-4D97-AF65-F5344CB8AC3E}">
        <p14:creationId xmlns:p14="http://schemas.microsoft.com/office/powerpoint/2010/main" val="3310570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7D7C51-565D-457E-AB77-C2E272E566AC}"/>
              </a:ext>
            </a:extLst>
          </p:cNvPr>
          <p:cNvSpPr>
            <a:spLocks noGrp="1"/>
          </p:cNvSpPr>
          <p:nvPr>
            <p:ph type="title"/>
          </p:nvPr>
        </p:nvSpPr>
        <p:spPr>
          <a:xfrm>
            <a:off x="642812" y="1194998"/>
            <a:ext cx="10796713" cy="671660"/>
          </a:xfrm>
        </p:spPr>
        <p:txBody>
          <a:bodyPr/>
          <a:lstStyle/>
          <a:p>
            <a:r>
              <a:rPr lang="fr-FR" sz="3600" dirty="0"/>
              <a:t>Bonus : 5 indicateurs d’efficacité et de durabilité</a:t>
            </a:r>
            <a:endParaRPr lang="en-GB" sz="3600" dirty="0"/>
          </a:p>
        </p:txBody>
      </p:sp>
      <p:sp>
        <p:nvSpPr>
          <p:cNvPr id="6" name="Content Placeholder 5">
            <a:extLst>
              <a:ext uri="{FF2B5EF4-FFF2-40B4-BE49-F238E27FC236}">
                <a16:creationId xmlns:a16="http://schemas.microsoft.com/office/drawing/2014/main" id="{A0705B1B-EF0D-4A7B-85F5-A5E8D836670B}"/>
              </a:ext>
            </a:extLst>
          </p:cNvPr>
          <p:cNvSpPr>
            <a:spLocks noGrp="1"/>
          </p:cNvSpPr>
          <p:nvPr>
            <p:ph idx="1"/>
          </p:nvPr>
        </p:nvSpPr>
        <p:spPr>
          <a:xfrm>
            <a:off x="642813" y="2019791"/>
            <a:ext cx="8034462" cy="4021780"/>
          </a:xfrm>
        </p:spPr>
        <p:txBody>
          <a:bodyPr>
            <a:normAutofit lnSpcReduction="10000"/>
          </a:bodyPr>
          <a:lstStyle/>
          <a:p>
            <a:r>
              <a:rPr lang="fr-FR" dirty="0">
                <a:latin typeface="+mn-lt"/>
              </a:rPr>
              <a:t>La mise en œuvre de l'ITIE répond aux défis de gouvernance du secteur extractif </a:t>
            </a:r>
            <a:r>
              <a:rPr lang="fr-FR" b="1" dirty="0">
                <a:latin typeface="+mn-lt"/>
              </a:rPr>
              <a:t>pertinents au niveau national</a:t>
            </a:r>
            <a:r>
              <a:rPr lang="fr-FR" dirty="0">
                <a:latin typeface="+mn-lt"/>
              </a:rPr>
              <a:t>. </a:t>
            </a:r>
          </a:p>
          <a:p>
            <a:r>
              <a:rPr lang="fr-FR" dirty="0">
                <a:latin typeface="+mn-lt"/>
              </a:rPr>
              <a:t>Les données du secteur extractif sont </a:t>
            </a:r>
            <a:r>
              <a:rPr lang="fr-FR" b="1" dirty="0">
                <a:latin typeface="+mn-lt"/>
              </a:rPr>
              <a:t>divulguées systématiquement </a:t>
            </a:r>
            <a:r>
              <a:rPr lang="fr-FR" dirty="0">
                <a:latin typeface="+mn-lt"/>
              </a:rPr>
              <a:t>par le biais de rapports réguliers du gouvernement et des entreprises.</a:t>
            </a:r>
          </a:p>
          <a:p>
            <a:r>
              <a:rPr lang="fr-FR" dirty="0">
                <a:latin typeface="+mn-lt"/>
              </a:rPr>
              <a:t>Il existe un environnement propice à la </a:t>
            </a:r>
            <a:r>
              <a:rPr lang="fr-FR" b="1" dirty="0">
                <a:latin typeface="+mn-lt"/>
              </a:rPr>
              <a:t>participation des citoyens </a:t>
            </a:r>
            <a:r>
              <a:rPr lang="fr-FR" dirty="0">
                <a:latin typeface="+mn-lt"/>
              </a:rPr>
              <a:t>à la gouvernance du secteur extractif, y compris la participation des communautés affectées.</a:t>
            </a:r>
          </a:p>
          <a:p>
            <a:r>
              <a:rPr lang="fr-FR" dirty="0">
                <a:latin typeface="+mn-lt"/>
              </a:rPr>
              <a:t>Les données du secteur extractif sont </a:t>
            </a:r>
            <a:r>
              <a:rPr lang="fr-FR" b="1" dirty="0">
                <a:latin typeface="+mn-lt"/>
              </a:rPr>
              <a:t>accessibles et utilisées à des fins d'analyse</a:t>
            </a:r>
            <a:r>
              <a:rPr lang="fr-FR" dirty="0">
                <a:latin typeface="+mn-lt"/>
              </a:rPr>
              <a:t>, de recherche et de plaidoyer.</a:t>
            </a:r>
          </a:p>
          <a:p>
            <a:r>
              <a:rPr lang="fr-FR" dirty="0">
                <a:latin typeface="+mn-lt"/>
              </a:rPr>
              <a:t>L'ITIE a contribué à des </a:t>
            </a:r>
            <a:r>
              <a:rPr lang="fr-FR" b="1" dirty="0">
                <a:latin typeface="+mn-lt"/>
              </a:rPr>
              <a:t>changements dans les politiques ou les pratiques </a:t>
            </a:r>
            <a:r>
              <a:rPr lang="fr-FR" dirty="0">
                <a:latin typeface="+mn-lt"/>
              </a:rPr>
              <a:t>du secteur extractif.</a:t>
            </a:r>
          </a:p>
        </p:txBody>
      </p:sp>
      <p:sp>
        <p:nvSpPr>
          <p:cNvPr id="2" name="Right Brace 1">
            <a:extLst>
              <a:ext uri="{FF2B5EF4-FFF2-40B4-BE49-F238E27FC236}">
                <a16:creationId xmlns:a16="http://schemas.microsoft.com/office/drawing/2014/main" id="{8562D1BE-0F61-57F9-BEB2-9C1929420F59}"/>
              </a:ext>
            </a:extLst>
          </p:cNvPr>
          <p:cNvSpPr/>
          <p:nvPr/>
        </p:nvSpPr>
        <p:spPr>
          <a:xfrm>
            <a:off x="8362950" y="2104784"/>
            <a:ext cx="657225" cy="361974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 name="TextBox 2">
            <a:extLst>
              <a:ext uri="{FF2B5EF4-FFF2-40B4-BE49-F238E27FC236}">
                <a16:creationId xmlns:a16="http://schemas.microsoft.com/office/drawing/2014/main" id="{B20BF77B-2178-1CE7-C089-24A54DD01A32}"/>
              </a:ext>
            </a:extLst>
          </p:cNvPr>
          <p:cNvSpPr txBox="1"/>
          <p:nvPr/>
        </p:nvSpPr>
        <p:spPr>
          <a:xfrm>
            <a:off x="9020175" y="3252935"/>
            <a:ext cx="2571749" cy="1323439"/>
          </a:xfrm>
          <a:prstGeom prst="rect">
            <a:avLst/>
          </a:prstGeom>
          <a:noFill/>
        </p:spPr>
        <p:txBody>
          <a:bodyPr wrap="square" rtlCol="0">
            <a:spAutoFit/>
          </a:bodyPr>
          <a:lstStyle/>
          <a:p>
            <a:r>
              <a:rPr lang="fr-FR" sz="1600" b="1" dirty="0">
                <a:solidFill>
                  <a:srgbClr val="FF0000"/>
                </a:solidFill>
              </a:rPr>
              <a:t>0, 0,5 ou 1 points supplémentaires </a:t>
            </a:r>
            <a:r>
              <a:rPr lang="fr-FR" sz="1600" b="1" dirty="0">
                <a:solidFill>
                  <a:schemeClr val="bg2"/>
                </a:solidFill>
              </a:rPr>
              <a:t>attribués pour chacun d'eux. Ajoutés au score de la composante Résultats et impact.</a:t>
            </a:r>
            <a:endParaRPr lang="en-GB" sz="1600" b="1" dirty="0">
              <a:solidFill>
                <a:schemeClr val="bg2"/>
              </a:solidFill>
            </a:endParaRPr>
          </a:p>
        </p:txBody>
      </p:sp>
    </p:spTree>
    <p:extLst>
      <p:ext uri="{BB962C8B-B14F-4D97-AF65-F5344CB8AC3E}">
        <p14:creationId xmlns:p14="http://schemas.microsoft.com/office/powerpoint/2010/main" val="4031625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387E0-FEFD-4CE2-8905-2475FD05669D}"/>
              </a:ext>
            </a:extLst>
          </p:cNvPr>
          <p:cNvSpPr>
            <a:spLocks noGrp="1"/>
          </p:cNvSpPr>
          <p:nvPr>
            <p:ph type="title"/>
          </p:nvPr>
        </p:nvSpPr>
        <p:spPr/>
        <p:txBody>
          <a:bodyPr/>
          <a:lstStyle/>
          <a:p>
            <a:r>
              <a:rPr lang="fr-FR" dirty="0"/>
              <a:t>Objectifs de l’atelier</a:t>
            </a:r>
          </a:p>
        </p:txBody>
      </p:sp>
      <p:sp>
        <p:nvSpPr>
          <p:cNvPr id="3" name="Content Placeholder 2">
            <a:extLst>
              <a:ext uri="{FF2B5EF4-FFF2-40B4-BE49-F238E27FC236}">
                <a16:creationId xmlns:a16="http://schemas.microsoft.com/office/drawing/2014/main" id="{C33FE2B5-9C08-4C50-887C-A6D7304418FE}"/>
              </a:ext>
            </a:extLst>
          </p:cNvPr>
          <p:cNvSpPr>
            <a:spLocks noGrp="1"/>
          </p:cNvSpPr>
          <p:nvPr>
            <p:ph idx="1"/>
          </p:nvPr>
        </p:nvSpPr>
        <p:spPr>
          <a:xfrm>
            <a:off x="642812" y="2019792"/>
            <a:ext cx="10905753" cy="3581400"/>
          </a:xfrm>
        </p:spPr>
        <p:txBody>
          <a:bodyPr>
            <a:normAutofit/>
          </a:bodyPr>
          <a:lstStyle/>
          <a:p>
            <a:pPr marL="383540" indent="-383540"/>
            <a:r>
              <a:rPr lang="fr-FR" sz="2400" dirty="0"/>
              <a:t>Renforcer la capacité des pays de la région à planifier et à suivre les résultats</a:t>
            </a:r>
            <a:br>
              <a:rPr lang="fr-FR" sz="2400" dirty="0"/>
            </a:br>
            <a:r>
              <a:rPr lang="fr-FR" sz="2400" dirty="0"/>
              <a:t>et à mettre l’accent sur l'impact de la mise en œuvre de l’ITIE.</a:t>
            </a:r>
          </a:p>
          <a:p>
            <a:pPr marL="383540" indent="-383540"/>
            <a:r>
              <a:rPr lang="fr-FR" sz="2400" dirty="0"/>
              <a:t>Partager des exemples pertinents d’approches des processus de planification du travail et d'examens des progrès.</a:t>
            </a:r>
          </a:p>
          <a:p>
            <a:pPr marL="383540" indent="-383540"/>
            <a:r>
              <a:rPr lang="fr-FR" sz="2400" dirty="0"/>
              <a:t>Échanger dans un esprit constructif d’apprentissage.</a:t>
            </a:r>
            <a:endParaRPr lang="en-US" sz="2400" dirty="0"/>
          </a:p>
        </p:txBody>
      </p:sp>
    </p:spTree>
    <p:extLst>
      <p:ext uri="{BB962C8B-B14F-4D97-AF65-F5344CB8AC3E}">
        <p14:creationId xmlns:p14="http://schemas.microsoft.com/office/powerpoint/2010/main" val="1092889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40EFF4-0934-447C-9B4E-DF1977C5DAE6}"/>
              </a:ext>
            </a:extLst>
          </p:cNvPr>
          <p:cNvSpPr>
            <a:spLocks noGrp="1"/>
          </p:cNvSpPr>
          <p:nvPr>
            <p:ph type="body" sz="quarter" idx="15"/>
          </p:nvPr>
        </p:nvSpPr>
        <p:spPr>
          <a:xfrm>
            <a:off x="643435" y="3056502"/>
            <a:ext cx="11227453" cy="2014262"/>
          </a:xfrm>
        </p:spPr>
        <p:txBody>
          <a:bodyPr>
            <a:normAutofit/>
          </a:bodyPr>
          <a:lstStyle/>
          <a:p>
            <a:r>
              <a:rPr lang="fr-FR" sz="4800" b="0">
                <a:latin typeface="+mj-lt"/>
                <a:ea typeface="Cambria"/>
                <a:cs typeface="Arial"/>
              </a:rPr>
              <a:t>4. Exemples des pays de la région</a:t>
            </a:r>
          </a:p>
          <a:p>
            <a:endParaRPr lang="fr-FR" sz="4800" b="0">
              <a:latin typeface="+mj-lt"/>
              <a:ea typeface="Cambria"/>
              <a:cs typeface="Arial"/>
            </a:endParaRPr>
          </a:p>
        </p:txBody>
      </p:sp>
    </p:spTree>
    <p:extLst>
      <p:ext uri="{BB962C8B-B14F-4D97-AF65-F5344CB8AC3E}">
        <p14:creationId xmlns:p14="http://schemas.microsoft.com/office/powerpoint/2010/main" val="1781828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0B14A-871B-42B2-8201-B1A354CA7F5C}"/>
              </a:ext>
            </a:extLst>
          </p:cNvPr>
          <p:cNvSpPr>
            <a:spLocks noGrp="1"/>
          </p:cNvSpPr>
          <p:nvPr>
            <p:ph type="body" sz="quarter" idx="13"/>
          </p:nvPr>
        </p:nvSpPr>
        <p:spPr>
          <a:xfrm>
            <a:off x="643435" y="3056502"/>
            <a:ext cx="11227453" cy="744996"/>
          </a:xfrm>
        </p:spPr>
        <p:txBody>
          <a:bodyPr anchor="t">
            <a:normAutofit/>
          </a:bodyPr>
          <a:lstStyle/>
          <a:p>
            <a:r>
              <a:rPr lang="fr-FR" sz="4300">
                <a:latin typeface="Franklin Gothic Demi"/>
              </a:rPr>
              <a:t>Exemple du Burkina Faso</a:t>
            </a:r>
          </a:p>
        </p:txBody>
      </p:sp>
      <p:sp>
        <p:nvSpPr>
          <p:cNvPr id="3" name="Subtitle 1">
            <a:extLst>
              <a:ext uri="{FF2B5EF4-FFF2-40B4-BE49-F238E27FC236}">
                <a16:creationId xmlns:a16="http://schemas.microsoft.com/office/drawing/2014/main" id="{ADBB7121-C093-4466-ABAA-AD523F2688F0}"/>
              </a:ext>
            </a:extLst>
          </p:cNvPr>
          <p:cNvSpPr>
            <a:spLocks noGrp="1"/>
          </p:cNvSpPr>
          <p:nvPr>
            <p:ph type="subTitle" idx="1"/>
          </p:nvPr>
        </p:nvSpPr>
        <p:spPr>
          <a:xfrm>
            <a:off x="643433" y="3886159"/>
            <a:ext cx="9806853" cy="853792"/>
          </a:xfrm>
        </p:spPr>
        <p:txBody>
          <a:bodyPr>
            <a:noAutofit/>
          </a:bodyPr>
          <a:lstStyle/>
          <a:p>
            <a:pPr>
              <a:spcAft>
                <a:spcPts val="600"/>
              </a:spcAft>
            </a:pPr>
            <a:r>
              <a:rPr lang="en-US" i="1" dirty="0"/>
              <a:t>Intervention de M. </a:t>
            </a:r>
            <a:r>
              <a:rPr lang="fr-FR" i="1" dirty="0" err="1"/>
              <a:t>Onadja</a:t>
            </a:r>
            <a:r>
              <a:rPr lang="en-US" i="1" dirty="0"/>
              <a:t> </a:t>
            </a:r>
            <a:r>
              <a:rPr lang="en-US" i="1" dirty="0" err="1"/>
              <a:t>Kanfido</a:t>
            </a:r>
            <a:r>
              <a:rPr lang="en-US" i="1" dirty="0"/>
              <a:t>, </a:t>
            </a:r>
            <a:r>
              <a:rPr lang="fr-FR" i="1" dirty="0"/>
              <a:t>Secrétaire</a:t>
            </a:r>
            <a:r>
              <a:rPr lang="en-US" i="1" dirty="0"/>
              <a:t> permanent et </a:t>
            </a:r>
            <a:r>
              <a:rPr lang="fr-FR" i="1" dirty="0"/>
              <a:t>Coordonnateur</a:t>
            </a:r>
            <a:r>
              <a:rPr lang="en-US" i="1" dirty="0"/>
              <a:t> national</a:t>
            </a:r>
            <a:br>
              <a:rPr lang="en-US" i="1" dirty="0"/>
            </a:br>
            <a:r>
              <a:rPr lang="en-US" i="1" dirty="0"/>
              <a:t>et M. </a:t>
            </a:r>
            <a:r>
              <a:rPr lang="en-US" i="1" dirty="0" err="1"/>
              <a:t>Lamoussa</a:t>
            </a:r>
            <a:r>
              <a:rPr lang="en-US" i="1" dirty="0"/>
              <a:t> Barthelemy </a:t>
            </a:r>
            <a:r>
              <a:rPr lang="en-US" i="1" dirty="0" err="1"/>
              <a:t>Ouedraogo</a:t>
            </a:r>
            <a:r>
              <a:rPr lang="en-US" i="1" dirty="0"/>
              <a:t>, </a:t>
            </a:r>
            <a:r>
              <a:rPr lang="fr-FR" i="1" dirty="0"/>
              <a:t>Chef du département de mise en œuvre de la Norme ITIE </a:t>
            </a:r>
            <a:r>
              <a:rPr lang="en-US" i="1" dirty="0"/>
              <a:t>de </a:t>
            </a:r>
            <a:r>
              <a:rPr lang="fr-FR" i="1" dirty="0"/>
              <a:t>l’ITIE-</a:t>
            </a:r>
            <a:r>
              <a:rPr lang="en-US" i="1" dirty="0"/>
              <a:t>BF</a:t>
            </a:r>
          </a:p>
        </p:txBody>
      </p:sp>
    </p:spTree>
    <p:extLst>
      <p:ext uri="{BB962C8B-B14F-4D97-AF65-F5344CB8AC3E}">
        <p14:creationId xmlns:p14="http://schemas.microsoft.com/office/powerpoint/2010/main" val="2693888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1035568-158D-4DA2-8183-8ECB2D3B84B6}"/>
              </a:ext>
            </a:extLst>
          </p:cNvPr>
          <p:cNvSpPr>
            <a:spLocks noGrp="1"/>
          </p:cNvSpPr>
          <p:nvPr>
            <p:ph idx="1"/>
          </p:nvPr>
        </p:nvSpPr>
        <p:spPr>
          <a:xfrm>
            <a:off x="352944" y="1372205"/>
            <a:ext cx="6215188" cy="4113589"/>
          </a:xfrm>
        </p:spPr>
        <p:txBody>
          <a:bodyPr anchor="ctr">
            <a:normAutofit/>
          </a:bodyPr>
          <a:lstStyle/>
          <a:p>
            <a:r>
              <a:rPr lang="fr-FR" dirty="0"/>
              <a:t>Lien stratégique et cyclique entre le Plan de travail et le Rapport annuel d’avancement (RAA) :</a:t>
            </a:r>
          </a:p>
          <a:p>
            <a:pPr marL="0" indent="0">
              <a:buNone/>
            </a:pPr>
            <a:r>
              <a:rPr lang="fr-FR" dirty="0"/>
              <a:t>	- </a:t>
            </a:r>
            <a:r>
              <a:rPr lang="fr-FR" i="1" dirty="0"/>
              <a:t>Objectifs poursuivis et résultats attendus.</a:t>
            </a:r>
            <a:endParaRPr lang="nb-NO" i="1" dirty="0"/>
          </a:p>
          <a:p>
            <a:r>
              <a:rPr lang="fr-FR" dirty="0"/>
              <a:t>Évaluation</a:t>
            </a:r>
            <a:r>
              <a:rPr lang="nb-NO" dirty="0"/>
              <a:t> des </a:t>
            </a:r>
            <a:r>
              <a:rPr lang="fr-SN" dirty="0"/>
              <a:t>activités</a:t>
            </a:r>
            <a:r>
              <a:rPr lang="nb-NO" dirty="0"/>
              <a:t>, des </a:t>
            </a:r>
            <a:r>
              <a:rPr lang="fr-CI" dirty="0"/>
              <a:t>défis</a:t>
            </a:r>
            <a:r>
              <a:rPr lang="nb-NO" dirty="0"/>
              <a:t>, des </a:t>
            </a:r>
            <a:r>
              <a:rPr lang="fr-MC" dirty="0"/>
              <a:t>limitations</a:t>
            </a:r>
            <a:r>
              <a:rPr lang="nb-NO" dirty="0"/>
              <a:t> et des </a:t>
            </a:r>
            <a:r>
              <a:rPr lang="fr-LU" dirty="0"/>
              <a:t>insuffisances</a:t>
            </a:r>
            <a:r>
              <a:rPr lang="nb-NO" dirty="0"/>
              <a:t> dans la </a:t>
            </a:r>
            <a:r>
              <a:rPr lang="fr-MC" dirty="0"/>
              <a:t>mise</a:t>
            </a:r>
            <a:r>
              <a:rPr lang="nb-NO" dirty="0"/>
              <a:t> en </a:t>
            </a:r>
            <a:r>
              <a:rPr lang="fr-FR" dirty="0"/>
              <a:t>œuvre</a:t>
            </a:r>
            <a:r>
              <a:rPr lang="nb-NO" dirty="0"/>
              <a:t> de </a:t>
            </a:r>
            <a:r>
              <a:rPr lang="fr-MA" dirty="0"/>
              <a:t>l’ITIE :</a:t>
            </a:r>
          </a:p>
          <a:p>
            <a:pPr marL="0" indent="0">
              <a:buNone/>
            </a:pPr>
            <a:r>
              <a:rPr lang="nb-NO" dirty="0"/>
              <a:t>	</a:t>
            </a:r>
            <a:r>
              <a:rPr lang="nb-NO" i="1" dirty="0"/>
              <a:t>- </a:t>
            </a:r>
            <a:r>
              <a:rPr lang="fr-CI" i="1" dirty="0"/>
              <a:t>Hypothèses</a:t>
            </a:r>
            <a:r>
              <a:rPr lang="nb-NO" i="1" dirty="0"/>
              <a:t> et </a:t>
            </a:r>
            <a:r>
              <a:rPr lang="fr-FR" i="1" dirty="0"/>
              <a:t>risques ;</a:t>
            </a:r>
          </a:p>
          <a:p>
            <a:pPr marL="0" indent="0">
              <a:buNone/>
            </a:pPr>
            <a:r>
              <a:rPr lang="nb-NO" dirty="0"/>
              <a:t>	</a:t>
            </a:r>
            <a:r>
              <a:rPr lang="nb-NO" i="1" dirty="0"/>
              <a:t>- </a:t>
            </a:r>
            <a:r>
              <a:rPr lang="fr-FR" i="1" dirty="0"/>
              <a:t>Mécanismes</a:t>
            </a:r>
            <a:r>
              <a:rPr lang="nb-NO" i="1" dirty="0"/>
              <a:t> de </a:t>
            </a:r>
            <a:r>
              <a:rPr lang="fr-FR" i="1" dirty="0"/>
              <a:t>suivi</a:t>
            </a:r>
            <a:r>
              <a:rPr lang="nb-NO" i="1" dirty="0"/>
              <a:t> et d’</a:t>
            </a:r>
            <a:r>
              <a:rPr lang="fr-FR" i="1" dirty="0"/>
              <a:t>évaluation.</a:t>
            </a:r>
          </a:p>
          <a:p>
            <a:r>
              <a:rPr lang="fr-FR" dirty="0"/>
              <a:t>Évaluation du dynamisme du GMP, du financement et de la performance générale.</a:t>
            </a:r>
          </a:p>
        </p:txBody>
      </p:sp>
      <p:pic>
        <p:nvPicPr>
          <p:cNvPr id="18" name="Picture 17">
            <a:extLst>
              <a:ext uri="{FF2B5EF4-FFF2-40B4-BE49-F238E27FC236}">
                <a16:creationId xmlns:a16="http://schemas.microsoft.com/office/drawing/2014/main" id="{B0AC50AA-ED4A-421C-98B0-C91934924023}"/>
              </a:ext>
            </a:extLst>
          </p:cNvPr>
          <p:cNvPicPr>
            <a:picLocks noChangeAspect="1"/>
          </p:cNvPicPr>
          <p:nvPr/>
        </p:nvPicPr>
        <p:blipFill>
          <a:blip r:embed="rId2"/>
          <a:stretch>
            <a:fillRect/>
          </a:stretch>
        </p:blipFill>
        <p:spPr>
          <a:xfrm>
            <a:off x="9446444" y="1732311"/>
            <a:ext cx="2392612" cy="2809140"/>
          </a:xfrm>
          <a:prstGeom prst="rect">
            <a:avLst/>
          </a:prstGeom>
        </p:spPr>
      </p:pic>
      <p:pic>
        <p:nvPicPr>
          <p:cNvPr id="4" name="Picture 3">
            <a:extLst>
              <a:ext uri="{FF2B5EF4-FFF2-40B4-BE49-F238E27FC236}">
                <a16:creationId xmlns:a16="http://schemas.microsoft.com/office/drawing/2014/main" id="{CD6A758D-A9A0-4E6D-BE4C-2B7CC7DE532E}"/>
              </a:ext>
            </a:extLst>
          </p:cNvPr>
          <p:cNvPicPr>
            <a:picLocks noChangeAspect="1"/>
          </p:cNvPicPr>
          <p:nvPr/>
        </p:nvPicPr>
        <p:blipFill>
          <a:blip r:embed="rId3"/>
          <a:stretch>
            <a:fillRect/>
          </a:stretch>
        </p:blipFill>
        <p:spPr>
          <a:xfrm>
            <a:off x="6707440" y="1732311"/>
            <a:ext cx="2369448" cy="2809140"/>
          </a:xfrm>
          <a:prstGeom prst="rect">
            <a:avLst/>
          </a:prstGeom>
        </p:spPr>
      </p:pic>
      <p:sp>
        <p:nvSpPr>
          <p:cNvPr id="8" name="Arrow: Curved Down 7">
            <a:extLst>
              <a:ext uri="{FF2B5EF4-FFF2-40B4-BE49-F238E27FC236}">
                <a16:creationId xmlns:a16="http://schemas.microsoft.com/office/drawing/2014/main" id="{A3CBEC21-3DD4-42CD-B5B5-C3F5603A065A}"/>
              </a:ext>
            </a:extLst>
          </p:cNvPr>
          <p:cNvSpPr/>
          <p:nvPr/>
        </p:nvSpPr>
        <p:spPr>
          <a:xfrm>
            <a:off x="8428008" y="795651"/>
            <a:ext cx="1613139" cy="67166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11" name="Arrow: Curved Down 10">
            <a:extLst>
              <a:ext uri="{FF2B5EF4-FFF2-40B4-BE49-F238E27FC236}">
                <a16:creationId xmlns:a16="http://schemas.microsoft.com/office/drawing/2014/main" id="{337E54AF-A495-4F52-B14C-C607937F0828}"/>
              </a:ext>
            </a:extLst>
          </p:cNvPr>
          <p:cNvSpPr/>
          <p:nvPr/>
        </p:nvSpPr>
        <p:spPr>
          <a:xfrm rot="10800000">
            <a:off x="8428007" y="4637443"/>
            <a:ext cx="1684713" cy="764026"/>
          </a:xfrm>
          <a:prstGeom prst="curved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Tree>
    <p:extLst>
      <p:ext uri="{BB962C8B-B14F-4D97-AF65-F5344CB8AC3E}">
        <p14:creationId xmlns:p14="http://schemas.microsoft.com/office/powerpoint/2010/main" val="3649240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0B14A-871B-42B2-8201-B1A354CA7F5C}"/>
              </a:ext>
            </a:extLst>
          </p:cNvPr>
          <p:cNvSpPr>
            <a:spLocks noGrp="1"/>
          </p:cNvSpPr>
          <p:nvPr>
            <p:ph type="body" sz="quarter" idx="13"/>
          </p:nvPr>
        </p:nvSpPr>
        <p:spPr>
          <a:xfrm>
            <a:off x="643435" y="3056502"/>
            <a:ext cx="11227453" cy="744996"/>
          </a:xfrm>
        </p:spPr>
        <p:txBody>
          <a:bodyPr anchor="t">
            <a:normAutofit/>
          </a:bodyPr>
          <a:lstStyle/>
          <a:p>
            <a:r>
              <a:rPr lang="nb-NO" sz="4300"/>
              <a:t>Exemple de la RDC</a:t>
            </a:r>
          </a:p>
        </p:txBody>
      </p:sp>
      <p:sp>
        <p:nvSpPr>
          <p:cNvPr id="3" name="Subtitle 1">
            <a:extLst>
              <a:ext uri="{FF2B5EF4-FFF2-40B4-BE49-F238E27FC236}">
                <a16:creationId xmlns:a16="http://schemas.microsoft.com/office/drawing/2014/main" id="{FB73A1AC-1338-4DED-96A5-B8688DA85896}"/>
              </a:ext>
            </a:extLst>
          </p:cNvPr>
          <p:cNvSpPr>
            <a:spLocks noGrp="1"/>
          </p:cNvSpPr>
          <p:nvPr>
            <p:ph type="subTitle" idx="1"/>
          </p:nvPr>
        </p:nvSpPr>
        <p:spPr>
          <a:xfrm>
            <a:off x="643435" y="3886159"/>
            <a:ext cx="6839716" cy="417758"/>
          </a:xfrm>
        </p:spPr>
        <p:txBody>
          <a:bodyPr>
            <a:noAutofit/>
          </a:bodyPr>
          <a:lstStyle/>
          <a:p>
            <a:pPr>
              <a:spcAft>
                <a:spcPts val="600"/>
              </a:spcAft>
            </a:pPr>
            <a:r>
              <a:rPr lang="en-US" i="1" dirty="0"/>
              <a:t>Intervention de M. Franck </a:t>
            </a:r>
            <a:r>
              <a:rPr lang="en-US" i="1" dirty="0" err="1"/>
              <a:t>Nzira</a:t>
            </a:r>
            <a:r>
              <a:rPr lang="en-US" i="1" dirty="0"/>
              <a:t>, </a:t>
            </a:r>
            <a:r>
              <a:rPr lang="fr-FR" i="1" dirty="0"/>
              <a:t>Chef de la cellule technique de</a:t>
            </a:r>
            <a:r>
              <a:rPr lang="en-US" i="1" dirty="0"/>
              <a:t> </a:t>
            </a:r>
            <a:r>
              <a:rPr lang="fr-FR" i="1" dirty="0"/>
              <a:t>l’ITIE</a:t>
            </a:r>
            <a:r>
              <a:rPr lang="en-US" i="1" dirty="0"/>
              <a:t>-RDC</a:t>
            </a:r>
          </a:p>
        </p:txBody>
      </p:sp>
    </p:spTree>
    <p:extLst>
      <p:ext uri="{BB962C8B-B14F-4D97-AF65-F5344CB8AC3E}">
        <p14:creationId xmlns:p14="http://schemas.microsoft.com/office/powerpoint/2010/main" val="161096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A990B8D-8725-4542-8375-C871860AB6F6}"/>
              </a:ext>
            </a:extLst>
          </p:cNvPr>
          <p:cNvPicPr>
            <a:picLocks noChangeAspect="1"/>
          </p:cNvPicPr>
          <p:nvPr/>
        </p:nvPicPr>
        <p:blipFill rotWithShape="1">
          <a:blip r:embed="rId2"/>
          <a:srcRect l="29336" t="41688" r="28607" b="35865"/>
          <a:stretch/>
        </p:blipFill>
        <p:spPr>
          <a:xfrm>
            <a:off x="468533" y="1470770"/>
            <a:ext cx="10515600" cy="3157056"/>
          </a:xfrm>
          <a:prstGeom prst="rect">
            <a:avLst/>
          </a:prstGeom>
        </p:spPr>
      </p:pic>
      <p:sp>
        <p:nvSpPr>
          <p:cNvPr id="5" name="Title 4">
            <a:extLst>
              <a:ext uri="{FF2B5EF4-FFF2-40B4-BE49-F238E27FC236}">
                <a16:creationId xmlns:a16="http://schemas.microsoft.com/office/drawing/2014/main" id="{43ADE416-9BF5-4D07-93E1-C236DFD4AA13}"/>
              </a:ext>
            </a:extLst>
          </p:cNvPr>
          <p:cNvSpPr>
            <a:spLocks noGrp="1"/>
          </p:cNvSpPr>
          <p:nvPr>
            <p:ph type="title"/>
          </p:nvPr>
        </p:nvSpPr>
        <p:spPr/>
        <p:txBody>
          <a:bodyPr>
            <a:noAutofit/>
          </a:bodyPr>
          <a:lstStyle/>
          <a:p>
            <a:r>
              <a:rPr lang="fr-FR" sz="4000" b="1" dirty="0">
                <a:solidFill>
                  <a:srgbClr val="132856"/>
                </a:solidFill>
                <a:latin typeface="Franklin Gothic Demi" panose="020B0603020102020204" pitchFamily="34" charset="0"/>
              </a:rPr>
              <a:t>Validation – Scores de la RDC sur la composante « Résultats et impact »</a:t>
            </a:r>
          </a:p>
        </p:txBody>
      </p:sp>
      <p:sp>
        <p:nvSpPr>
          <p:cNvPr id="6" name="Content Placeholder 2">
            <a:extLst>
              <a:ext uri="{FF2B5EF4-FFF2-40B4-BE49-F238E27FC236}">
                <a16:creationId xmlns:a16="http://schemas.microsoft.com/office/drawing/2014/main" id="{6DF8E0E8-810F-4210-A46E-E98B075321C4}"/>
              </a:ext>
            </a:extLst>
          </p:cNvPr>
          <p:cNvSpPr txBox="1">
            <a:spLocks/>
          </p:cNvSpPr>
          <p:nvPr/>
        </p:nvSpPr>
        <p:spPr>
          <a:xfrm>
            <a:off x="4877540" y="1825625"/>
            <a:ext cx="311236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p>
        </p:txBody>
      </p:sp>
      <p:sp>
        <p:nvSpPr>
          <p:cNvPr id="11" name="Content Placeholder 2">
            <a:extLst>
              <a:ext uri="{FF2B5EF4-FFF2-40B4-BE49-F238E27FC236}">
                <a16:creationId xmlns:a16="http://schemas.microsoft.com/office/drawing/2014/main" id="{B72A806B-7A6B-436C-A9CF-F050DD988595}"/>
              </a:ext>
            </a:extLst>
          </p:cNvPr>
          <p:cNvSpPr txBox="1">
            <a:spLocks/>
          </p:cNvSpPr>
          <p:nvPr/>
        </p:nvSpPr>
        <p:spPr>
          <a:xfrm>
            <a:off x="578735" y="4849791"/>
            <a:ext cx="8484242" cy="1805651"/>
          </a:xfrm>
          <a:prstGeom prst="rect">
            <a:avLst/>
          </a:prstGeom>
          <a:solidFill>
            <a:schemeClr val="accent1">
              <a:lumMod val="20000"/>
              <a:lumOff val="80000"/>
            </a:schemeClr>
          </a:solidFill>
          <a:ln>
            <a:solidFill>
              <a:schemeClr val="tx1"/>
            </a:solidFill>
          </a:ln>
        </p:spPr>
        <p:txBody>
          <a:bodyPr vert="horz" lIns="91440" tIns="45720" rIns="91440" bIns="45720" rtlCol="0" anchor="ct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dirty="0">
                <a:solidFill>
                  <a:srgbClr val="132856"/>
                </a:solidFill>
                <a:latin typeface="Franklin Gothic Book" panose="020B0503020102020204" pitchFamily="34" charset="0"/>
              </a:rPr>
              <a:t>Indicateurs d’efficacité et de viabilité (points bonus): </a:t>
            </a:r>
          </a:p>
          <a:p>
            <a:pPr marL="0" indent="0">
              <a:buFont typeface="Arial" panose="020B0604020202020204" pitchFamily="34" charset="0"/>
              <a:buNone/>
            </a:pPr>
            <a:r>
              <a:rPr lang="fr-FR" b="1" dirty="0">
                <a:solidFill>
                  <a:srgbClr val="132856"/>
                </a:solidFill>
                <a:latin typeface="Franklin Gothic Book" panose="020B0503020102020204" pitchFamily="34" charset="0"/>
              </a:rPr>
              <a:t>+1 </a:t>
            </a:r>
            <a:r>
              <a:rPr lang="fr-FR" dirty="0">
                <a:solidFill>
                  <a:srgbClr val="132856"/>
                </a:solidFill>
                <a:latin typeface="Franklin Gothic Book" panose="020B0503020102020204" pitchFamily="34" charset="0"/>
              </a:rPr>
              <a:t>Pertinence nationale de la mise en œuvre </a:t>
            </a:r>
          </a:p>
          <a:p>
            <a:pPr marL="0" indent="0">
              <a:buFont typeface="Arial" panose="020B0604020202020204" pitchFamily="34" charset="0"/>
              <a:buNone/>
            </a:pPr>
            <a:r>
              <a:rPr lang="fr-FR" b="1" dirty="0">
                <a:solidFill>
                  <a:srgbClr val="132856"/>
                </a:solidFill>
                <a:latin typeface="Franklin Gothic Book" panose="020B0503020102020204" pitchFamily="34" charset="0"/>
              </a:rPr>
              <a:t>+0.5 </a:t>
            </a:r>
            <a:r>
              <a:rPr lang="fr-FR" dirty="0">
                <a:solidFill>
                  <a:srgbClr val="132856"/>
                </a:solidFill>
                <a:latin typeface="Franklin Gothic Book" panose="020B0503020102020204" pitchFamily="34" charset="0"/>
              </a:rPr>
              <a:t>Divulgation systématique</a:t>
            </a:r>
          </a:p>
          <a:p>
            <a:pPr marL="0" indent="0">
              <a:buFont typeface="Arial" panose="020B0604020202020204" pitchFamily="34" charset="0"/>
              <a:buNone/>
            </a:pPr>
            <a:r>
              <a:rPr lang="fr-FR" b="1" dirty="0">
                <a:solidFill>
                  <a:srgbClr val="132856"/>
                </a:solidFill>
                <a:latin typeface="Franklin Gothic Book" panose="020B0503020102020204" pitchFamily="34" charset="0"/>
              </a:rPr>
              <a:t>+1 </a:t>
            </a:r>
            <a:r>
              <a:rPr lang="fr-FR" dirty="0">
                <a:solidFill>
                  <a:srgbClr val="132856"/>
                </a:solidFill>
                <a:latin typeface="Franklin Gothic Book" panose="020B0503020102020204" pitchFamily="34" charset="0"/>
              </a:rPr>
              <a:t>Accessibilité et utilisation des données </a:t>
            </a:r>
          </a:p>
          <a:p>
            <a:pPr marL="0" indent="0">
              <a:buFont typeface="Arial" panose="020B0604020202020204" pitchFamily="34" charset="0"/>
              <a:buNone/>
            </a:pPr>
            <a:r>
              <a:rPr lang="fr-FR" b="1" dirty="0">
                <a:solidFill>
                  <a:srgbClr val="132856"/>
                </a:solidFill>
                <a:latin typeface="Franklin Gothic Book" panose="020B0503020102020204" pitchFamily="34" charset="0"/>
              </a:rPr>
              <a:t>+1 </a:t>
            </a:r>
            <a:r>
              <a:rPr lang="fr-FR" dirty="0">
                <a:solidFill>
                  <a:srgbClr val="132856"/>
                </a:solidFill>
                <a:latin typeface="Franklin Gothic Book" panose="020B0503020102020204" pitchFamily="34" charset="0"/>
              </a:rPr>
              <a:t>Changements liés a l’ITIE dans les politiques et pratiques du secteur extractif</a:t>
            </a:r>
          </a:p>
        </p:txBody>
      </p:sp>
      <p:pic>
        <p:nvPicPr>
          <p:cNvPr id="7" name="Picture 2" descr="ITIE-RDC">
            <a:extLst>
              <a:ext uri="{FF2B5EF4-FFF2-40B4-BE49-F238E27FC236}">
                <a16:creationId xmlns:a16="http://schemas.microsoft.com/office/drawing/2014/main" id="{F69316C8-95CA-4D9C-A625-E79A33AC0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4113" y="6092439"/>
            <a:ext cx="2597887" cy="765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545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ADE416-9BF5-4D07-93E1-C236DFD4AA13}"/>
              </a:ext>
            </a:extLst>
          </p:cNvPr>
          <p:cNvSpPr>
            <a:spLocks noGrp="1"/>
          </p:cNvSpPr>
          <p:nvPr>
            <p:ph type="title"/>
          </p:nvPr>
        </p:nvSpPr>
        <p:spPr/>
        <p:txBody>
          <a:bodyPr>
            <a:normAutofit/>
          </a:bodyPr>
          <a:lstStyle/>
          <a:p>
            <a:r>
              <a:rPr lang="fr-FR" sz="4000" b="1" dirty="0">
                <a:solidFill>
                  <a:srgbClr val="132856"/>
                </a:solidFill>
                <a:latin typeface="Franklin Gothic Demi" panose="020B0603020102020204" pitchFamily="34" charset="0"/>
              </a:rPr>
              <a:t>#1.5 – Plan de travail</a:t>
            </a:r>
          </a:p>
        </p:txBody>
      </p:sp>
      <p:sp>
        <p:nvSpPr>
          <p:cNvPr id="6" name="Content Placeholder 2">
            <a:extLst>
              <a:ext uri="{FF2B5EF4-FFF2-40B4-BE49-F238E27FC236}">
                <a16:creationId xmlns:a16="http://schemas.microsoft.com/office/drawing/2014/main" id="{6DF8E0E8-810F-4210-A46E-E98B075321C4}"/>
              </a:ext>
            </a:extLst>
          </p:cNvPr>
          <p:cNvSpPr txBox="1">
            <a:spLocks/>
          </p:cNvSpPr>
          <p:nvPr/>
        </p:nvSpPr>
        <p:spPr>
          <a:xfrm>
            <a:off x="4877540" y="1825625"/>
            <a:ext cx="311236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p>
        </p:txBody>
      </p:sp>
      <p:sp>
        <p:nvSpPr>
          <p:cNvPr id="12" name="Content Placeholder 11">
            <a:extLst>
              <a:ext uri="{FF2B5EF4-FFF2-40B4-BE49-F238E27FC236}">
                <a16:creationId xmlns:a16="http://schemas.microsoft.com/office/drawing/2014/main" id="{C06B3BBE-8F82-47F9-967B-4853F8731A99}"/>
              </a:ext>
            </a:extLst>
          </p:cNvPr>
          <p:cNvSpPr>
            <a:spLocks noGrp="1"/>
          </p:cNvSpPr>
          <p:nvPr>
            <p:ph idx="1"/>
          </p:nvPr>
        </p:nvSpPr>
        <p:spPr>
          <a:xfrm>
            <a:off x="838200" y="1825625"/>
            <a:ext cx="10515600" cy="3711326"/>
          </a:xfrm>
        </p:spPr>
        <p:txBody>
          <a:bodyPr vert="horz" lIns="91440" tIns="45720" rIns="91440" bIns="45720" rtlCol="0" anchor="t">
            <a:normAutofit/>
          </a:bodyPr>
          <a:lstStyle/>
          <a:p>
            <a:pPr>
              <a:lnSpc>
                <a:spcPct val="100000"/>
              </a:lnSpc>
              <a:buFont typeface="Wingdings" panose="05000000000000000000" pitchFamily="2" charset="2"/>
              <a:buChar char="§"/>
            </a:pPr>
            <a:r>
              <a:rPr lang="fr-FR" sz="2000" dirty="0">
                <a:solidFill>
                  <a:srgbClr val="132856"/>
                </a:solidFill>
                <a:latin typeface="Franklin Gothic Book" panose="020B0503020102020204" pitchFamily="34" charset="0"/>
              </a:rPr>
              <a:t>Un plan de travail triennal, avec une mise à jour opérationnelle tous les ans (le PTBA).</a:t>
            </a:r>
          </a:p>
          <a:p>
            <a:pPr>
              <a:lnSpc>
                <a:spcPct val="100000"/>
              </a:lnSpc>
              <a:buFont typeface="Wingdings" panose="05000000000000000000" pitchFamily="2" charset="2"/>
              <a:buChar char="§"/>
            </a:pPr>
            <a:r>
              <a:rPr lang="fr-FR" sz="2000" dirty="0">
                <a:solidFill>
                  <a:srgbClr val="132856"/>
                </a:solidFill>
                <a:latin typeface="Franklin Gothic Book" panose="020B0503020102020204" pitchFamily="34" charset="0"/>
              </a:rPr>
              <a:t>3 axes stratégiques rejoignant les objectifs du gouvernement (Plan national stratégique de développement et Programme du gouvernement).</a:t>
            </a:r>
          </a:p>
          <a:p>
            <a:pPr>
              <a:lnSpc>
                <a:spcPct val="100000"/>
              </a:lnSpc>
              <a:buFont typeface="Wingdings" panose="05000000000000000000" pitchFamily="2" charset="2"/>
              <a:buChar char="§"/>
            </a:pPr>
            <a:r>
              <a:rPr lang="fr-FR" sz="2000" dirty="0">
                <a:solidFill>
                  <a:srgbClr val="132856"/>
                </a:solidFill>
                <a:latin typeface="Franklin Gothic Book" panose="020B0503020102020204" pitchFamily="34" charset="0"/>
              </a:rPr>
              <a:t>Annuellement : Exercice de mise </a:t>
            </a:r>
            <a:r>
              <a:rPr lang="fr-FR" sz="2000" dirty="0">
                <a:solidFill>
                  <a:srgbClr val="132856"/>
                </a:solidFill>
                <a:latin typeface="Franklin Gothic Book" panose="020B0503020102020204" pitchFamily="34" charset="0"/>
                <a:ea typeface="+mn-lt"/>
                <a:cs typeface="+mn-lt"/>
              </a:rPr>
              <a:t>à</a:t>
            </a:r>
            <a:r>
              <a:rPr lang="fr-FR" sz="2000" dirty="0">
                <a:solidFill>
                  <a:srgbClr val="132856"/>
                </a:solidFill>
                <a:latin typeface="Franklin Gothic Book" panose="020B0503020102020204" pitchFamily="34" charset="0"/>
              </a:rPr>
              <a:t> jour mené par le Secrétariat technique, destiné </a:t>
            </a:r>
            <a:r>
              <a:rPr lang="fr-FR" sz="2000" dirty="0">
                <a:solidFill>
                  <a:srgbClr val="132856"/>
                </a:solidFill>
                <a:latin typeface="Franklin Gothic Book" panose="020B0503020102020204" pitchFamily="34" charset="0"/>
                <a:ea typeface="+mn-lt"/>
                <a:cs typeface="+mn-lt"/>
              </a:rPr>
              <a:t>à </a:t>
            </a:r>
            <a:r>
              <a:rPr lang="fr-FR" sz="2000" dirty="0">
                <a:solidFill>
                  <a:srgbClr val="132856"/>
                </a:solidFill>
                <a:latin typeface="Franklin Gothic Book" panose="020B0503020102020204" pitchFamily="34" charset="0"/>
              </a:rPr>
              <a:t>: </a:t>
            </a:r>
            <a:endParaRPr lang="fr-FR" sz="2000" dirty="0">
              <a:solidFill>
                <a:srgbClr val="132856"/>
              </a:solidFill>
              <a:latin typeface="Franklin Gothic Book" panose="020B0503020102020204" pitchFamily="34" charset="0"/>
              <a:cs typeface="Calibri"/>
            </a:endParaRPr>
          </a:p>
          <a:p>
            <a:pPr lvl="1">
              <a:lnSpc>
                <a:spcPct val="100000"/>
              </a:lnSpc>
              <a:buFont typeface="Wingdings" panose="05000000000000000000" pitchFamily="2" charset="2"/>
              <a:buChar char="§"/>
            </a:pPr>
            <a:r>
              <a:rPr lang="fr-FR" sz="2000" dirty="0">
                <a:solidFill>
                  <a:srgbClr val="132856"/>
                </a:solidFill>
                <a:latin typeface="Franklin Gothic Book" panose="020B0503020102020204" pitchFamily="34" charset="0"/>
              </a:rPr>
              <a:t>Reconnaitre les activités réalisées ;</a:t>
            </a:r>
          </a:p>
          <a:p>
            <a:pPr lvl="1">
              <a:lnSpc>
                <a:spcPct val="100000"/>
              </a:lnSpc>
              <a:buFont typeface="Wingdings" panose="05000000000000000000" pitchFamily="2" charset="2"/>
              <a:buChar char="§"/>
            </a:pPr>
            <a:r>
              <a:rPr lang="fr-FR" sz="2000" dirty="0">
                <a:solidFill>
                  <a:srgbClr val="132856"/>
                </a:solidFill>
                <a:latin typeface="Franklin Gothic Book" panose="020B0503020102020204" pitchFamily="34" charset="0"/>
              </a:rPr>
              <a:t>Reporter pour l’année suivante les activités non réalisées ;</a:t>
            </a:r>
          </a:p>
          <a:p>
            <a:pPr lvl="1">
              <a:lnSpc>
                <a:spcPct val="100000"/>
              </a:lnSpc>
              <a:buFont typeface="Wingdings" panose="05000000000000000000" pitchFamily="2" charset="2"/>
              <a:buChar char="§"/>
            </a:pPr>
            <a:r>
              <a:rPr lang="fr-FR" sz="2000" dirty="0">
                <a:solidFill>
                  <a:srgbClr val="132856"/>
                </a:solidFill>
                <a:latin typeface="Franklin Gothic Book" panose="020B0503020102020204" pitchFamily="34" charset="0"/>
              </a:rPr>
              <a:t>Inclure de nouvelles activités issues par exemple des recommandations de rapports.</a:t>
            </a:r>
          </a:p>
          <a:p>
            <a:pPr>
              <a:lnSpc>
                <a:spcPct val="100000"/>
              </a:lnSpc>
              <a:buFont typeface="Wingdings" panose="05000000000000000000" pitchFamily="2" charset="2"/>
              <a:buChar char="§"/>
            </a:pPr>
            <a:r>
              <a:rPr lang="fr-FR" sz="2000" dirty="0">
                <a:solidFill>
                  <a:srgbClr val="132856"/>
                </a:solidFill>
                <a:latin typeface="Franklin Gothic Book" panose="020B0503020102020204" pitchFamily="34" charset="0"/>
              </a:rPr>
              <a:t>Consultations très larges pour la mise </a:t>
            </a:r>
            <a:r>
              <a:rPr lang="fr-FR" sz="2000" dirty="0">
                <a:solidFill>
                  <a:srgbClr val="132856"/>
                </a:solidFill>
                <a:latin typeface="Franklin Gothic Book" panose="020B0503020102020204" pitchFamily="34" charset="0"/>
                <a:ea typeface="+mn-lt"/>
                <a:cs typeface="+mn-lt"/>
              </a:rPr>
              <a:t>à</a:t>
            </a:r>
            <a:r>
              <a:rPr lang="fr-FR" sz="2000" dirty="0">
                <a:solidFill>
                  <a:srgbClr val="132856"/>
                </a:solidFill>
                <a:latin typeface="Franklin Gothic Book" panose="020B0503020102020204" pitchFamily="34" charset="0"/>
              </a:rPr>
              <a:t> jour du plan de travail : Mailing </a:t>
            </a:r>
            <a:r>
              <a:rPr lang="fr-FR" sz="2000" dirty="0" err="1">
                <a:solidFill>
                  <a:srgbClr val="132856"/>
                </a:solidFill>
                <a:latin typeface="Franklin Gothic Book" panose="020B0503020102020204" pitchFamily="34" charset="0"/>
              </a:rPr>
              <a:t>list</a:t>
            </a:r>
            <a:r>
              <a:rPr lang="fr-FR" sz="2000" dirty="0">
                <a:solidFill>
                  <a:srgbClr val="132856"/>
                </a:solidFill>
                <a:latin typeface="Franklin Gothic Book" panose="020B0503020102020204" pitchFamily="34" charset="0"/>
              </a:rPr>
              <a:t> de +200 personnes, présentation dans 6 régions.</a:t>
            </a:r>
          </a:p>
        </p:txBody>
      </p:sp>
      <p:pic>
        <p:nvPicPr>
          <p:cNvPr id="7" name="Picture 2" descr="ITIE-RDC">
            <a:extLst>
              <a:ext uri="{FF2B5EF4-FFF2-40B4-BE49-F238E27FC236}">
                <a16:creationId xmlns:a16="http://schemas.microsoft.com/office/drawing/2014/main" id="{0E429B1C-6AC1-4278-AE58-7A92A2DC1C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4113" y="6092439"/>
            <a:ext cx="2597887" cy="765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988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ADE416-9BF5-4D07-93E1-C236DFD4AA13}"/>
              </a:ext>
            </a:extLst>
          </p:cNvPr>
          <p:cNvSpPr>
            <a:spLocks noGrp="1"/>
          </p:cNvSpPr>
          <p:nvPr>
            <p:ph type="title"/>
          </p:nvPr>
        </p:nvSpPr>
        <p:spPr/>
        <p:txBody>
          <a:bodyPr>
            <a:normAutofit/>
          </a:bodyPr>
          <a:lstStyle/>
          <a:p>
            <a:r>
              <a:rPr lang="fr-FR" sz="4000" b="1" dirty="0">
                <a:solidFill>
                  <a:srgbClr val="132856"/>
                </a:solidFill>
                <a:latin typeface="Franklin Gothic Demi" panose="020B0603020102020204" pitchFamily="34" charset="0"/>
              </a:rPr>
              <a:t>#7.1 – Débat public</a:t>
            </a:r>
          </a:p>
        </p:txBody>
      </p:sp>
      <p:sp>
        <p:nvSpPr>
          <p:cNvPr id="7" name="Content Placeholder 2">
            <a:extLst>
              <a:ext uri="{FF2B5EF4-FFF2-40B4-BE49-F238E27FC236}">
                <a16:creationId xmlns:a16="http://schemas.microsoft.com/office/drawing/2014/main" id="{7B33CC73-701F-453F-88A2-621AF0D5CEAC}"/>
              </a:ext>
            </a:extLst>
          </p:cNvPr>
          <p:cNvSpPr txBox="1">
            <a:spLocks/>
          </p:cNvSpPr>
          <p:nvPr/>
        </p:nvSpPr>
        <p:spPr>
          <a:xfrm>
            <a:off x="838200" y="1527858"/>
            <a:ext cx="10412392" cy="46491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a:p>
        </p:txBody>
      </p:sp>
      <p:sp>
        <p:nvSpPr>
          <p:cNvPr id="10" name="TextBox 9">
            <a:extLst>
              <a:ext uri="{FF2B5EF4-FFF2-40B4-BE49-F238E27FC236}">
                <a16:creationId xmlns:a16="http://schemas.microsoft.com/office/drawing/2014/main" id="{48BA8370-E12B-4A97-98A7-D7D91E651D2F}"/>
              </a:ext>
            </a:extLst>
          </p:cNvPr>
          <p:cNvSpPr txBox="1"/>
          <p:nvPr/>
        </p:nvSpPr>
        <p:spPr>
          <a:xfrm>
            <a:off x="838200" y="1825625"/>
            <a:ext cx="10412392" cy="2939266"/>
          </a:xfrm>
          <a:prstGeom prst="rect">
            <a:avLst/>
          </a:prstGeom>
          <a:noFill/>
        </p:spPr>
        <p:txBody>
          <a:bodyPr wrap="square" lIns="91440" tIns="45720" rIns="91440" bIns="45720" anchor="t">
            <a:spAutoFit/>
          </a:bodyPr>
          <a:lstStyle/>
          <a:p>
            <a:pPr marL="285750" indent="-285750" defTabSz="914400">
              <a:spcBef>
                <a:spcPts val="1000"/>
              </a:spcBef>
              <a:buFont typeface="Wingdings" panose="05000000000000000000" pitchFamily="2" charset="2"/>
              <a:buChar char="§"/>
            </a:pPr>
            <a:r>
              <a:rPr lang="fr-FR" sz="2000" dirty="0">
                <a:solidFill>
                  <a:srgbClr val="132856"/>
                </a:solidFill>
                <a:latin typeface="Franklin Gothic Book" panose="020B0503020102020204" pitchFamily="34" charset="0"/>
              </a:rPr>
              <a:t>Synthèses contextualisées et localisées des rapports, infographies, grilles de diffusion : adaptées aux intérêts des différents publics cibles.</a:t>
            </a:r>
          </a:p>
          <a:p>
            <a:pPr marL="285750" indent="-285750" defTabSz="914400">
              <a:spcBef>
                <a:spcPts val="1000"/>
              </a:spcBef>
              <a:buFont typeface="Wingdings" panose="05000000000000000000" pitchFamily="2" charset="2"/>
              <a:buChar char="§"/>
            </a:pPr>
            <a:r>
              <a:rPr lang="fr-FR" sz="2000" dirty="0">
                <a:solidFill>
                  <a:srgbClr val="132856"/>
                </a:solidFill>
                <a:latin typeface="Franklin Gothic Book" panose="020B0503020102020204" pitchFamily="34" charset="0"/>
              </a:rPr>
              <a:t>Diffusion et dissémination largement confiée à la société civile, avec couverture médiatique nationale et/ou communautaire.</a:t>
            </a:r>
          </a:p>
          <a:p>
            <a:pPr marL="285750" indent="-285750" defTabSz="914400">
              <a:spcBef>
                <a:spcPts val="1000"/>
              </a:spcBef>
              <a:buFont typeface="Wingdings" panose="05000000000000000000" pitchFamily="2" charset="2"/>
              <a:buChar char="§"/>
            </a:pPr>
            <a:r>
              <a:rPr lang="fr-FR" sz="2000" dirty="0">
                <a:solidFill>
                  <a:srgbClr val="132856"/>
                </a:solidFill>
                <a:latin typeface="Franklin Gothic Book" panose="020B0503020102020204" pitchFamily="34" charset="0"/>
              </a:rPr>
              <a:t>Très large utilisation des données par toutes les parties prenantes en tant que support de débat : société civile, universitaires, entreprises, etc.</a:t>
            </a:r>
          </a:p>
          <a:p>
            <a:pPr marL="285750" indent="-285750" defTabSz="914400">
              <a:spcBef>
                <a:spcPts val="1000"/>
              </a:spcBef>
              <a:buFont typeface="Wingdings" panose="05000000000000000000" pitchFamily="2" charset="2"/>
              <a:buChar char="§"/>
            </a:pPr>
            <a:r>
              <a:rPr lang="fr-FR" sz="2000" dirty="0">
                <a:solidFill>
                  <a:srgbClr val="132856"/>
                </a:solidFill>
                <a:latin typeface="Franklin Gothic Book" panose="020B0503020102020204" pitchFamily="34" charset="0"/>
              </a:rPr>
              <a:t>Groupe WhatsApp « Les Amis de l’ITIE RDC » (+150 membres, principalement de la société civile), très utile durant la pandémie.</a:t>
            </a:r>
          </a:p>
        </p:txBody>
      </p:sp>
      <p:pic>
        <p:nvPicPr>
          <p:cNvPr id="9" name="Picture 2" descr="ITIE-RDC">
            <a:extLst>
              <a:ext uri="{FF2B5EF4-FFF2-40B4-BE49-F238E27FC236}">
                <a16:creationId xmlns:a16="http://schemas.microsoft.com/office/drawing/2014/main" id="{C624D0B8-7BC4-452C-B023-C2E640FA3C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4113" y="6092439"/>
            <a:ext cx="2597887" cy="765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007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2E902D-0BD8-4715-99F6-B749BF4444CC}"/>
              </a:ext>
            </a:extLst>
          </p:cNvPr>
          <p:cNvSpPr>
            <a:spLocks noGrp="1"/>
          </p:cNvSpPr>
          <p:nvPr>
            <p:ph idx="1"/>
          </p:nvPr>
        </p:nvSpPr>
        <p:spPr>
          <a:xfrm>
            <a:off x="838200" y="1455235"/>
            <a:ext cx="10944828" cy="4351338"/>
          </a:xfrm>
        </p:spPr>
        <p:txBody>
          <a:bodyPr vert="horz" lIns="91440" tIns="45720" rIns="91440" bIns="45720" rtlCol="0" anchor="t">
            <a:normAutofit/>
          </a:bodyPr>
          <a:lstStyle/>
          <a:p>
            <a:pPr marL="0" indent="0">
              <a:lnSpc>
                <a:spcPct val="100000"/>
              </a:lnSpc>
              <a:buNone/>
            </a:pPr>
            <a:r>
              <a:rPr lang="fr-FR" sz="2000" b="1" dirty="0">
                <a:solidFill>
                  <a:srgbClr val="132856"/>
                </a:solidFill>
                <a:latin typeface="Franklin Gothic Book" panose="020B0503020102020204" pitchFamily="34" charset="0"/>
              </a:rPr>
              <a:t>Pertinence nationale de la mise en œuvre :</a:t>
            </a:r>
          </a:p>
          <a:p>
            <a:pPr marL="285750" lvl="1" indent="-285750">
              <a:lnSpc>
                <a:spcPct val="100000"/>
              </a:lnSpc>
              <a:spcBef>
                <a:spcPts val="1000"/>
              </a:spcBef>
              <a:buFont typeface="Wingdings" panose="05000000000000000000" pitchFamily="2" charset="2"/>
              <a:buChar char="§"/>
            </a:pPr>
            <a:r>
              <a:rPr lang="fr-FR" sz="2000" dirty="0">
                <a:solidFill>
                  <a:srgbClr val="132856"/>
                </a:solidFill>
                <a:latin typeface="Franklin Gothic Book" panose="020B0503020102020204" pitchFamily="34" charset="0"/>
              </a:rPr>
              <a:t>Objectifs du plan de travail correspondant aux priorités nationales (amélioration de la gouvernance des ressources naturelles, des entreprises d’Etat et des finances publiques, lutte contre la corruption).</a:t>
            </a:r>
          </a:p>
          <a:p>
            <a:pPr marL="285750" lvl="1" indent="-285750">
              <a:lnSpc>
                <a:spcPct val="100000"/>
              </a:lnSpc>
              <a:spcBef>
                <a:spcPts val="1000"/>
              </a:spcBef>
              <a:buFont typeface="Wingdings" panose="05000000000000000000" pitchFamily="2" charset="2"/>
              <a:buChar char="§"/>
            </a:pPr>
            <a:r>
              <a:rPr lang="fr-FR" sz="2000" dirty="0">
                <a:solidFill>
                  <a:srgbClr val="132856"/>
                </a:solidFill>
                <a:latin typeface="Franklin Gothic Book" panose="020B0503020102020204" pitchFamily="34" charset="0"/>
              </a:rPr>
              <a:t>Sélection par le GMP de sujets d’intérêt public a approfondir : 6 rapports thématiques (entreprises publiques, octroi de licences, propriété réelle, projet d’infrastructures SICOMINES, transparence des contrats, répartition de la redevance) qui ont apporté de nouveaux éléments clés pour le débat.</a:t>
            </a:r>
          </a:p>
          <a:p>
            <a:pPr marL="285750" lvl="1" indent="-285750">
              <a:lnSpc>
                <a:spcPct val="100000"/>
              </a:lnSpc>
              <a:spcBef>
                <a:spcPts val="1000"/>
              </a:spcBef>
              <a:buFont typeface="Wingdings" panose="05000000000000000000" pitchFamily="2" charset="2"/>
              <a:buChar char="§"/>
            </a:pPr>
            <a:r>
              <a:rPr lang="fr-FR" sz="2000" dirty="0">
                <a:solidFill>
                  <a:srgbClr val="132856"/>
                </a:solidFill>
                <a:latin typeface="Franklin Gothic Book" panose="020B0503020102020204" pitchFamily="34" charset="0"/>
              </a:rPr>
              <a:t>Pertinence reconnue par tous les acteurs et partenaires.</a:t>
            </a:r>
          </a:p>
        </p:txBody>
      </p:sp>
      <p:sp>
        <p:nvSpPr>
          <p:cNvPr id="5" name="Title 4">
            <a:extLst>
              <a:ext uri="{FF2B5EF4-FFF2-40B4-BE49-F238E27FC236}">
                <a16:creationId xmlns:a16="http://schemas.microsoft.com/office/drawing/2014/main" id="{43ADE416-9BF5-4D07-93E1-C236DFD4AA13}"/>
              </a:ext>
            </a:extLst>
          </p:cNvPr>
          <p:cNvSpPr>
            <a:spLocks noGrp="1"/>
          </p:cNvSpPr>
          <p:nvPr>
            <p:ph type="title"/>
          </p:nvPr>
        </p:nvSpPr>
        <p:spPr/>
        <p:txBody>
          <a:bodyPr/>
          <a:lstStyle/>
          <a:p>
            <a:r>
              <a:rPr lang="fr-FR" sz="4000" b="1" dirty="0">
                <a:solidFill>
                  <a:srgbClr val="132856"/>
                </a:solidFill>
                <a:latin typeface="Franklin Gothic Demi" panose="020B0603020102020204" pitchFamily="34" charset="0"/>
              </a:rPr>
              <a:t>Indicateurs d’efficacité et de viabilité  </a:t>
            </a:r>
          </a:p>
        </p:txBody>
      </p:sp>
      <p:sp>
        <p:nvSpPr>
          <p:cNvPr id="6" name="Content Placeholder 2">
            <a:extLst>
              <a:ext uri="{FF2B5EF4-FFF2-40B4-BE49-F238E27FC236}">
                <a16:creationId xmlns:a16="http://schemas.microsoft.com/office/drawing/2014/main" id="{6DF8E0E8-810F-4210-A46E-E98B075321C4}"/>
              </a:ext>
            </a:extLst>
          </p:cNvPr>
          <p:cNvSpPr txBox="1">
            <a:spLocks/>
          </p:cNvSpPr>
          <p:nvPr/>
        </p:nvSpPr>
        <p:spPr>
          <a:xfrm>
            <a:off x="4877540" y="1825625"/>
            <a:ext cx="311236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p>
        </p:txBody>
      </p:sp>
      <p:pic>
        <p:nvPicPr>
          <p:cNvPr id="7" name="Picture 2" descr="ITIE-RDC">
            <a:extLst>
              <a:ext uri="{FF2B5EF4-FFF2-40B4-BE49-F238E27FC236}">
                <a16:creationId xmlns:a16="http://schemas.microsoft.com/office/drawing/2014/main" id="{28FB7A8B-40F1-4DC6-AD2C-4B5B8C8134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4113" y="6092439"/>
            <a:ext cx="2597887" cy="765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408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ADE416-9BF5-4D07-93E1-C236DFD4AA13}"/>
              </a:ext>
            </a:extLst>
          </p:cNvPr>
          <p:cNvSpPr>
            <a:spLocks noGrp="1"/>
          </p:cNvSpPr>
          <p:nvPr>
            <p:ph type="title"/>
          </p:nvPr>
        </p:nvSpPr>
        <p:spPr/>
        <p:txBody>
          <a:bodyPr/>
          <a:lstStyle/>
          <a:p>
            <a:r>
              <a:rPr lang="fr-FR" sz="4000" b="1" dirty="0">
                <a:solidFill>
                  <a:srgbClr val="132856"/>
                </a:solidFill>
                <a:latin typeface="Franklin Gothic Demi" panose="020B0603020102020204" pitchFamily="34" charset="0"/>
              </a:rPr>
              <a:t>Indicateurs d’efficacité et de viabilité</a:t>
            </a:r>
          </a:p>
        </p:txBody>
      </p:sp>
      <p:pic>
        <p:nvPicPr>
          <p:cNvPr id="8" name="Picture 2" descr="ITIE-RDC">
            <a:extLst>
              <a:ext uri="{FF2B5EF4-FFF2-40B4-BE49-F238E27FC236}">
                <a16:creationId xmlns:a16="http://schemas.microsoft.com/office/drawing/2014/main" id="{FD00B1CF-538E-4508-89C1-BBCF89AC28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4113" y="6092439"/>
            <a:ext cx="2597887" cy="76556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B2E902D-0BD8-4715-99F6-B749BF4444CC}"/>
              </a:ext>
            </a:extLst>
          </p:cNvPr>
          <p:cNvSpPr>
            <a:spLocks noGrp="1"/>
          </p:cNvSpPr>
          <p:nvPr>
            <p:ph idx="1"/>
          </p:nvPr>
        </p:nvSpPr>
        <p:spPr>
          <a:xfrm>
            <a:off x="838200" y="1455235"/>
            <a:ext cx="10944828" cy="4537191"/>
          </a:xfrm>
        </p:spPr>
        <p:txBody>
          <a:bodyPr vert="horz" lIns="91440" tIns="45720" rIns="91440" bIns="45720" rtlCol="0" anchor="t">
            <a:noAutofit/>
          </a:bodyPr>
          <a:lstStyle/>
          <a:p>
            <a:pPr marL="0" indent="0">
              <a:lnSpc>
                <a:spcPct val="100000"/>
              </a:lnSpc>
              <a:buNone/>
            </a:pPr>
            <a:r>
              <a:rPr lang="fr-FR" sz="1800" b="1" dirty="0">
                <a:solidFill>
                  <a:srgbClr val="132856"/>
                </a:solidFill>
                <a:latin typeface="Franklin Gothic Book" panose="020B0503020102020204" pitchFamily="34" charset="0"/>
              </a:rPr>
              <a:t>Changements liés a l’ITIE dans les politiques et pratiques du secteur :</a:t>
            </a:r>
          </a:p>
          <a:p>
            <a:pPr marL="285750" lvl="1" indent="-285750">
              <a:lnSpc>
                <a:spcPct val="100000"/>
              </a:lnSpc>
              <a:spcBef>
                <a:spcPts val="1000"/>
              </a:spcBef>
              <a:buFont typeface="Wingdings" panose="05000000000000000000" pitchFamily="2" charset="2"/>
              <a:buChar char="§"/>
            </a:pPr>
            <a:r>
              <a:rPr lang="fr-FR" sz="1800" dirty="0">
                <a:solidFill>
                  <a:srgbClr val="132856"/>
                </a:solidFill>
                <a:latin typeface="Franklin Gothic Book" panose="020B0503020102020204" pitchFamily="34" charset="0"/>
              </a:rPr>
              <a:t>L’ITIE-RDC a préparé, examiné ou approuvé des projets de loi. Exemple de projet de loi examiné : L’ordonnance interministérielle de 2021 portant approbation du manuel de gestion des dotations en chiffre d’affaires de 0,3 %.</a:t>
            </a:r>
          </a:p>
          <a:p>
            <a:pPr marL="285750" lvl="1" indent="-285750">
              <a:lnSpc>
                <a:spcPct val="100000"/>
              </a:lnSpc>
              <a:spcBef>
                <a:spcPts val="1000"/>
              </a:spcBef>
              <a:buFont typeface="Wingdings" panose="05000000000000000000" pitchFamily="2" charset="2"/>
              <a:buChar char="§"/>
            </a:pPr>
            <a:r>
              <a:rPr lang="fr-FR" sz="1800" dirty="0">
                <a:solidFill>
                  <a:srgbClr val="132856"/>
                </a:solidFill>
                <a:latin typeface="Franklin Gothic Book" panose="020B0503020102020204" pitchFamily="34" charset="0"/>
              </a:rPr>
              <a:t>Contribution a des reformes en cours : Décret sur l’ITIE RDC, décret portant engagement formel du gouvernement à la mise en œuvre de la Norme ITIE, décret portant propriété effective, ordonnance interministérielle établissement des modalités de collecte, de diffusion et de gestion des redevances de 15 % destinées aux gouvernements infranationaux.</a:t>
            </a:r>
          </a:p>
          <a:p>
            <a:pPr marL="285750" lvl="1" indent="-285750">
              <a:lnSpc>
                <a:spcPct val="100000"/>
              </a:lnSpc>
              <a:spcBef>
                <a:spcPts val="1000"/>
              </a:spcBef>
              <a:buFont typeface="Wingdings" panose="05000000000000000000" pitchFamily="2" charset="2"/>
              <a:buChar char="§"/>
            </a:pPr>
            <a:r>
              <a:rPr lang="fr-FR" sz="1800" dirty="0">
                <a:solidFill>
                  <a:srgbClr val="132856"/>
                </a:solidFill>
                <a:latin typeface="Franklin Gothic Book" panose="020B0503020102020204" pitchFamily="34" charset="0"/>
              </a:rPr>
              <a:t>Formation de l’IGF et de l’agence anti-corruption a l’utilisation des données ITIE.</a:t>
            </a:r>
          </a:p>
          <a:p>
            <a:pPr marL="285750" lvl="1" indent="-285750">
              <a:lnSpc>
                <a:spcPct val="100000"/>
              </a:lnSpc>
              <a:spcBef>
                <a:spcPts val="1000"/>
              </a:spcBef>
              <a:buFont typeface="Wingdings" panose="05000000000000000000" pitchFamily="2" charset="2"/>
              <a:buChar char="§"/>
            </a:pPr>
            <a:r>
              <a:rPr lang="fr-FR" sz="1800" dirty="0">
                <a:solidFill>
                  <a:srgbClr val="132856"/>
                </a:solidFill>
                <a:latin typeface="Franklin Gothic Book" panose="020B0503020102020204" pitchFamily="34" charset="0"/>
              </a:rPr>
              <a:t>Projet d’ordonnance interministérielle consacré aux redevances, lancé en réponse aux faiblesses relevées dans le rapport thématique sur les redevances.</a:t>
            </a:r>
          </a:p>
          <a:p>
            <a:pPr marL="285750" lvl="1" indent="-285750">
              <a:lnSpc>
                <a:spcPct val="100000"/>
              </a:lnSpc>
              <a:spcBef>
                <a:spcPts val="1000"/>
              </a:spcBef>
              <a:buFont typeface="Wingdings" panose="05000000000000000000" pitchFamily="2" charset="2"/>
              <a:buChar char="§"/>
            </a:pPr>
            <a:r>
              <a:rPr lang="fr-FR" sz="1800" dirty="0">
                <a:solidFill>
                  <a:srgbClr val="132856"/>
                </a:solidFill>
                <a:latin typeface="Franklin Gothic Book" panose="020B0503020102020204" pitchFamily="34" charset="0"/>
              </a:rPr>
              <a:t>Nomination du CN de l’ITIE RDC au sein d’une commission créée par le Président de la République sur le projet SICOMINES.</a:t>
            </a:r>
          </a:p>
          <a:p>
            <a:pPr marL="285750" lvl="1" indent="-285750">
              <a:lnSpc>
                <a:spcPct val="100000"/>
              </a:lnSpc>
              <a:spcBef>
                <a:spcPts val="1000"/>
              </a:spcBef>
              <a:buFont typeface="Wingdings" panose="05000000000000000000" pitchFamily="2" charset="2"/>
              <a:buChar char="§"/>
            </a:pPr>
            <a:r>
              <a:rPr lang="fr-FR" sz="1800" dirty="0">
                <a:solidFill>
                  <a:srgbClr val="132856"/>
                </a:solidFill>
                <a:latin typeface="Franklin Gothic Book" panose="020B0503020102020204" pitchFamily="34" charset="0"/>
              </a:rPr>
              <a:t>Régularité de la publication des états financiers des entreprises publiques grâce a l’ITIE.</a:t>
            </a:r>
          </a:p>
        </p:txBody>
      </p:sp>
      <p:sp>
        <p:nvSpPr>
          <p:cNvPr id="6" name="Content Placeholder 2">
            <a:extLst>
              <a:ext uri="{FF2B5EF4-FFF2-40B4-BE49-F238E27FC236}">
                <a16:creationId xmlns:a16="http://schemas.microsoft.com/office/drawing/2014/main" id="{6DF8E0E8-810F-4210-A46E-E98B075321C4}"/>
              </a:ext>
            </a:extLst>
          </p:cNvPr>
          <p:cNvSpPr txBox="1">
            <a:spLocks/>
          </p:cNvSpPr>
          <p:nvPr/>
        </p:nvSpPr>
        <p:spPr>
          <a:xfrm>
            <a:off x="4877540" y="1825625"/>
            <a:ext cx="311236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p>
        </p:txBody>
      </p:sp>
    </p:spTree>
    <p:extLst>
      <p:ext uri="{BB962C8B-B14F-4D97-AF65-F5344CB8AC3E}">
        <p14:creationId xmlns:p14="http://schemas.microsoft.com/office/powerpoint/2010/main" val="3297161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0B14A-871B-42B2-8201-B1A354CA7F5C}"/>
              </a:ext>
            </a:extLst>
          </p:cNvPr>
          <p:cNvSpPr>
            <a:spLocks noGrp="1"/>
          </p:cNvSpPr>
          <p:nvPr>
            <p:ph type="body" sz="quarter" idx="13"/>
          </p:nvPr>
        </p:nvSpPr>
        <p:spPr>
          <a:xfrm>
            <a:off x="643435" y="3056502"/>
            <a:ext cx="11227453" cy="744996"/>
          </a:xfrm>
        </p:spPr>
        <p:txBody>
          <a:bodyPr anchor="t">
            <a:normAutofit/>
          </a:bodyPr>
          <a:lstStyle/>
          <a:p>
            <a:r>
              <a:rPr lang="fr-FR" sz="4300" dirty="0"/>
              <a:t>Exemple du Niger</a:t>
            </a:r>
          </a:p>
        </p:txBody>
      </p:sp>
      <p:sp>
        <p:nvSpPr>
          <p:cNvPr id="3" name="Subtitle 1">
            <a:extLst>
              <a:ext uri="{FF2B5EF4-FFF2-40B4-BE49-F238E27FC236}">
                <a16:creationId xmlns:a16="http://schemas.microsoft.com/office/drawing/2014/main" id="{FB73A1AC-1338-4DED-96A5-B8688DA85896}"/>
              </a:ext>
            </a:extLst>
          </p:cNvPr>
          <p:cNvSpPr>
            <a:spLocks noGrp="1"/>
          </p:cNvSpPr>
          <p:nvPr>
            <p:ph type="subTitle" idx="1"/>
          </p:nvPr>
        </p:nvSpPr>
        <p:spPr>
          <a:xfrm>
            <a:off x="643434" y="3886159"/>
            <a:ext cx="7548843" cy="417758"/>
          </a:xfrm>
        </p:spPr>
        <p:txBody>
          <a:bodyPr>
            <a:noAutofit/>
          </a:bodyPr>
          <a:lstStyle/>
          <a:p>
            <a:pPr>
              <a:spcAft>
                <a:spcPts val="600"/>
              </a:spcAft>
            </a:pPr>
            <a:r>
              <a:rPr lang="fr-FR" i="1" dirty="0"/>
              <a:t>Intervention de M. </a:t>
            </a:r>
            <a:r>
              <a:rPr lang="fr-FR" i="1" dirty="0" err="1"/>
              <a:t>Abdelakrim</a:t>
            </a:r>
            <a:r>
              <a:rPr lang="fr-FR" i="1" dirty="0"/>
              <a:t> </a:t>
            </a:r>
            <a:r>
              <a:rPr lang="fr-FR" i="1" dirty="0" err="1"/>
              <a:t>Aksar</a:t>
            </a:r>
            <a:r>
              <a:rPr lang="fr-FR" i="1" dirty="0"/>
              <a:t>, Secrétaire exécutif et Coordonnateur national de l’ITIE Niger</a:t>
            </a:r>
          </a:p>
        </p:txBody>
      </p:sp>
    </p:spTree>
    <p:extLst>
      <p:ext uri="{BB962C8B-B14F-4D97-AF65-F5344CB8AC3E}">
        <p14:creationId xmlns:p14="http://schemas.microsoft.com/office/powerpoint/2010/main" val="3429042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23A1D-46EC-4AF0-8828-C845A58E0EFC}"/>
              </a:ext>
            </a:extLst>
          </p:cNvPr>
          <p:cNvSpPr>
            <a:spLocks noGrp="1"/>
          </p:cNvSpPr>
          <p:nvPr>
            <p:ph type="title"/>
          </p:nvPr>
        </p:nvSpPr>
        <p:spPr/>
        <p:txBody>
          <a:bodyPr/>
          <a:lstStyle/>
          <a:p>
            <a:r>
              <a:rPr lang="fr-FR">
                <a:latin typeface="Franklin Gothic Demi"/>
              </a:rPr>
              <a:t>Pourquoi cet atelier sur l’impact ?</a:t>
            </a:r>
          </a:p>
        </p:txBody>
      </p:sp>
      <p:sp>
        <p:nvSpPr>
          <p:cNvPr id="3" name="Content Placeholder 2">
            <a:extLst>
              <a:ext uri="{FF2B5EF4-FFF2-40B4-BE49-F238E27FC236}">
                <a16:creationId xmlns:a16="http://schemas.microsoft.com/office/drawing/2014/main" id="{F0A2A40E-7E20-403A-A013-B4CCD0EDD495}"/>
              </a:ext>
            </a:extLst>
          </p:cNvPr>
          <p:cNvSpPr>
            <a:spLocks noGrp="1"/>
          </p:cNvSpPr>
          <p:nvPr>
            <p:ph idx="1"/>
          </p:nvPr>
        </p:nvSpPr>
        <p:spPr>
          <a:xfrm>
            <a:off x="642812" y="2019792"/>
            <a:ext cx="10905753" cy="3581400"/>
          </a:xfrm>
        </p:spPr>
        <p:txBody>
          <a:bodyPr vert="horz" lIns="91440" tIns="45720" rIns="91440" bIns="45720" rtlCol="0" anchor="t">
            <a:noAutofit/>
          </a:bodyPr>
          <a:lstStyle/>
          <a:p>
            <a:pPr marL="383540" indent="-383540"/>
            <a:r>
              <a:rPr lang="fr-FR" sz="2200" b="1" dirty="0"/>
              <a:t>Crédibilité de l’ITIE :</a:t>
            </a:r>
            <a:r>
              <a:rPr lang="fr-FR" sz="2200" dirty="0"/>
              <a:t> Les pays adhèrent à l’ITIE, mettent à disposition leurs ressources et financent la mise en œuvre dans des contextes financiers parfois difficiles…</a:t>
            </a:r>
            <a:endParaRPr lang="en-US" sz="2200" dirty="0"/>
          </a:p>
          <a:p>
            <a:pPr marL="0" indent="0">
              <a:buNone/>
            </a:pPr>
            <a:br>
              <a:rPr lang="fr-FR" sz="2200" dirty="0"/>
            </a:br>
            <a:r>
              <a:rPr lang="fr-FR" sz="2200" b="1" dirty="0">
                <a:sym typeface="Wingdings" panose="05000000000000000000" pitchFamily="2" charset="2"/>
              </a:rPr>
              <a:t> </a:t>
            </a:r>
            <a:r>
              <a:rPr lang="fr-FR" sz="2200" b="1" i="1" dirty="0"/>
              <a:t>L’ITIE doit améliorer la gouvernance du secteur extractif et la transparence</a:t>
            </a:r>
            <a:br>
              <a:rPr lang="fr-FR" sz="2200" b="1" i="1" dirty="0"/>
            </a:br>
            <a:r>
              <a:rPr lang="fr-FR" sz="2200" b="1" i="1" dirty="0"/>
              <a:t>     avec des résultats tangibles.</a:t>
            </a:r>
          </a:p>
          <a:p>
            <a:pPr marL="0" indent="0">
              <a:buNone/>
            </a:pPr>
            <a:endParaRPr lang="fr-FR" sz="2200" b="1" dirty="0"/>
          </a:p>
          <a:p>
            <a:pPr marL="383540" indent="-383540"/>
            <a:r>
              <a:rPr lang="fr-FR" sz="2200" b="1" dirty="0"/>
              <a:t>Valorisation des efforts : </a:t>
            </a:r>
            <a:r>
              <a:rPr lang="fr-FR" sz="2200" dirty="0"/>
              <a:t>Aider les pays à valoriser leur travail ITIE, notamment en vue de la Conférence mondiale.</a:t>
            </a:r>
          </a:p>
          <a:p>
            <a:pPr marL="383540" indent="-383540"/>
            <a:r>
              <a:rPr lang="fr-FR" sz="2200" b="1" dirty="0"/>
              <a:t>Validation ITIE :</a:t>
            </a:r>
            <a:r>
              <a:rPr lang="fr-FR" sz="2200" dirty="0"/>
              <a:t> Résultats et impact = 1/3 de la note de Validation !</a:t>
            </a:r>
            <a:endParaRPr lang="fr-FR" sz="2200" b="1" dirty="0"/>
          </a:p>
        </p:txBody>
      </p:sp>
    </p:spTree>
    <p:extLst>
      <p:ext uri="{BB962C8B-B14F-4D97-AF65-F5344CB8AC3E}">
        <p14:creationId xmlns:p14="http://schemas.microsoft.com/office/powerpoint/2010/main" val="2638702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387E0-FEFD-4CE2-8905-2475FD05669D}"/>
              </a:ext>
            </a:extLst>
          </p:cNvPr>
          <p:cNvSpPr>
            <a:spLocks noGrp="1"/>
          </p:cNvSpPr>
          <p:nvPr>
            <p:ph type="title"/>
          </p:nvPr>
        </p:nvSpPr>
        <p:spPr>
          <a:xfrm>
            <a:off x="758222" y="724482"/>
            <a:ext cx="10905753" cy="671660"/>
          </a:xfrm>
        </p:spPr>
        <p:txBody>
          <a:bodyPr/>
          <a:lstStyle/>
          <a:p>
            <a:r>
              <a:rPr lang="fr-FR" dirty="0"/>
              <a:t>Impact de l’ITIE au Niger : Processus</a:t>
            </a:r>
          </a:p>
        </p:txBody>
      </p:sp>
      <p:graphicFrame>
        <p:nvGraphicFramePr>
          <p:cNvPr id="4" name="Content Placeholder 3">
            <a:extLst>
              <a:ext uri="{FF2B5EF4-FFF2-40B4-BE49-F238E27FC236}">
                <a16:creationId xmlns:a16="http://schemas.microsoft.com/office/drawing/2014/main" id="{3456BED1-2B4F-42BA-96B8-8BE6F035DC7C}"/>
              </a:ext>
            </a:extLst>
          </p:cNvPr>
          <p:cNvGraphicFramePr>
            <a:graphicFrameLocks noGrp="1"/>
          </p:cNvGraphicFramePr>
          <p:nvPr>
            <p:ph idx="1"/>
            <p:extLst>
              <p:ext uri="{D42A27DB-BD31-4B8C-83A1-F6EECF244321}">
                <p14:modId xmlns:p14="http://schemas.microsoft.com/office/powerpoint/2010/main" val="3419054515"/>
              </p:ext>
            </p:extLst>
          </p:nvPr>
        </p:nvGraphicFramePr>
        <p:xfrm>
          <a:off x="563039" y="1548784"/>
          <a:ext cx="10906125"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B27C459B-D504-4FB1-B8F4-C2A18491C58A}"/>
              </a:ext>
            </a:extLst>
          </p:cNvPr>
          <p:cNvSpPr txBox="1"/>
          <p:nvPr/>
        </p:nvSpPr>
        <p:spPr>
          <a:xfrm>
            <a:off x="2603240" y="5309216"/>
            <a:ext cx="9588759" cy="1200329"/>
          </a:xfrm>
          <a:prstGeom prst="rect">
            <a:avLst/>
          </a:prstGeom>
          <a:noFill/>
        </p:spPr>
        <p:txBody>
          <a:bodyPr wrap="square" rtlCol="0">
            <a:spAutoFit/>
          </a:bodyPr>
          <a:lstStyle/>
          <a:p>
            <a:pPr marL="0" indent="0">
              <a:buNone/>
            </a:pPr>
            <a:r>
              <a:rPr lang="fr-FR" b="1" dirty="0">
                <a:solidFill>
                  <a:srgbClr val="132856"/>
                </a:solidFill>
              </a:rPr>
              <a:t>Résultats attendus :</a:t>
            </a:r>
          </a:p>
          <a:p>
            <a:pPr marL="285750" indent="-285750">
              <a:buFont typeface="Arial" panose="020B0604020202020204" pitchFamily="34" charset="0"/>
              <a:buChar char="•"/>
            </a:pPr>
            <a:r>
              <a:rPr lang="fr-FR" dirty="0">
                <a:solidFill>
                  <a:srgbClr val="132856"/>
                </a:solidFill>
              </a:rPr>
              <a:t>Une meilleure compréhension par les parties prenantes des enjeux liés aux 3 thématiques</a:t>
            </a:r>
          </a:p>
          <a:p>
            <a:pPr marL="285750" indent="-285750">
              <a:buFont typeface="Arial" panose="020B0604020202020204" pitchFamily="34" charset="0"/>
              <a:buChar char="•"/>
            </a:pPr>
            <a:r>
              <a:rPr lang="fr-FR" dirty="0">
                <a:solidFill>
                  <a:srgbClr val="132856"/>
                </a:solidFill>
              </a:rPr>
              <a:t>Une Cour des comptes à même de jouer son rôle dans l’assurance des données</a:t>
            </a:r>
          </a:p>
          <a:p>
            <a:pPr marL="285750" indent="-285750">
              <a:buFont typeface="Arial" panose="020B0604020202020204" pitchFamily="34" charset="0"/>
              <a:buChar char="•"/>
            </a:pPr>
            <a:r>
              <a:rPr lang="fr-FR" dirty="0">
                <a:solidFill>
                  <a:srgbClr val="132856"/>
                </a:solidFill>
              </a:rPr>
              <a:t>Une amélioration des divulgations et du score lors de la Validation</a:t>
            </a:r>
          </a:p>
        </p:txBody>
      </p:sp>
    </p:spTree>
    <p:extLst>
      <p:ext uri="{BB962C8B-B14F-4D97-AF65-F5344CB8AC3E}">
        <p14:creationId xmlns:p14="http://schemas.microsoft.com/office/powerpoint/2010/main" val="27035134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683728-88C4-AB40-976B-EB8A1726BFB8}"/>
              </a:ext>
            </a:extLst>
          </p:cNvPr>
          <p:cNvSpPr>
            <a:spLocks noGrp="1"/>
          </p:cNvSpPr>
          <p:nvPr>
            <p:ph type="body" sz="quarter" idx="13"/>
          </p:nvPr>
        </p:nvSpPr>
        <p:spPr>
          <a:xfrm>
            <a:off x="6836574" y="3136014"/>
            <a:ext cx="4711991" cy="744996"/>
          </a:xfrm>
        </p:spPr>
        <p:txBody>
          <a:bodyPr/>
          <a:lstStyle/>
          <a:p>
            <a:pPr algn="r"/>
            <a:r>
              <a:rPr lang="fr-FR" dirty="0"/>
              <a:t>Merci</a:t>
            </a:r>
          </a:p>
        </p:txBody>
      </p:sp>
      <p:sp>
        <p:nvSpPr>
          <p:cNvPr id="3" name="TextBox 2">
            <a:extLst>
              <a:ext uri="{FF2B5EF4-FFF2-40B4-BE49-F238E27FC236}">
                <a16:creationId xmlns:a16="http://schemas.microsoft.com/office/drawing/2014/main" id="{E87F52ED-A285-FC42-8221-F3AAA8A4FFF8}"/>
              </a:ext>
            </a:extLst>
          </p:cNvPr>
          <p:cNvSpPr txBox="1"/>
          <p:nvPr/>
        </p:nvSpPr>
        <p:spPr>
          <a:xfrm>
            <a:off x="4646097" y="5309817"/>
            <a:ext cx="6902468" cy="824841"/>
          </a:xfrm>
          <a:prstGeom prst="rect">
            <a:avLst/>
          </a:prstGeom>
          <a:noFill/>
        </p:spPr>
        <p:txBody>
          <a:bodyPr wrap="square" rtlCol="0">
            <a:spAutoFit/>
          </a:bodyPr>
          <a:lstStyle/>
          <a:p>
            <a:pPr algn="r"/>
            <a:endParaRPr lang="fr-FR" sz="1400" b="0" dirty="0">
              <a:solidFill>
                <a:srgbClr val="132856"/>
              </a:solidFill>
              <a:latin typeface="+mn-lt"/>
            </a:endParaRPr>
          </a:p>
          <a:p>
            <a:pPr marL="342900" marR="0" lvl="0" indent="-342900" algn="r" defTabSz="914400" rtl="0" eaLnBrk="0" fontAlgn="base" latinLnBrk="0" hangingPunct="0">
              <a:lnSpc>
                <a:spcPct val="100000"/>
              </a:lnSpc>
              <a:spcBef>
                <a:spcPct val="20000"/>
              </a:spcBef>
              <a:spcAft>
                <a:spcPct val="0"/>
              </a:spcAft>
              <a:buClrTx/>
              <a:buSzTx/>
              <a:buFontTx/>
              <a:buNone/>
              <a:tabLst/>
              <a:defRPr/>
            </a:pPr>
            <a:r>
              <a:rPr lang="fr-FR" sz="1100" b="1" i="0" spc="100" baseline="0" dirty="0">
                <a:solidFill>
                  <a:srgbClr val="132856"/>
                </a:solidFill>
                <a:latin typeface="Franklin Gothic Demi" panose="020B0603020102020204" pitchFamily="34" charset="0"/>
              </a:rPr>
              <a:t>E-MAIL</a:t>
            </a:r>
            <a:r>
              <a:rPr lang="fr-FR" sz="1400" b="1" i="0" dirty="0">
                <a:solidFill>
                  <a:srgbClr val="132856"/>
                </a:solidFill>
                <a:latin typeface="Franklin Gothic Demi" panose="020B0603020102020204" pitchFamily="34" charset="0"/>
              </a:rPr>
              <a:t> </a:t>
            </a:r>
            <a:r>
              <a:rPr kumimoji="0" lang="fr-FR" sz="1400" b="0" i="0" u="none" strike="noStrike" kern="0" cap="none" spc="0" normalizeH="0" baseline="0" noProof="0" dirty="0">
                <a:ln>
                  <a:noFill/>
                </a:ln>
                <a:solidFill>
                  <a:srgbClr val="132856"/>
                </a:solidFill>
                <a:effectLst/>
                <a:uLnTx/>
                <a:uFillTx/>
                <a:latin typeface="+mn-lt"/>
                <a:ea typeface="ＭＳ Ｐゴシック" charset="0"/>
                <a:cs typeface="ＭＳ Ｐゴシック" charset="0"/>
              </a:rPr>
              <a:t>secretariat@eiti.org </a:t>
            </a:r>
            <a:r>
              <a:rPr lang="fr-FR" sz="1100" b="1" i="0" spc="100" baseline="0" dirty="0">
                <a:solidFill>
                  <a:srgbClr val="132856"/>
                </a:solidFill>
                <a:latin typeface="Franklin Gothic Demi" panose="020B0603020102020204" pitchFamily="34" charset="0"/>
              </a:rPr>
              <a:t>TÉLÉPHONE</a:t>
            </a:r>
            <a:r>
              <a:rPr kumimoji="0" lang="fr-FR" sz="1400" b="0" i="0" u="none" strike="noStrike" kern="0" cap="none" spc="0" normalizeH="0" baseline="0" noProof="0" dirty="0">
                <a:ln>
                  <a:noFill/>
                </a:ln>
                <a:solidFill>
                  <a:srgbClr val="132856"/>
                </a:solidFill>
                <a:effectLst/>
                <a:uLnTx/>
                <a:uFillTx/>
                <a:latin typeface="+mn-lt"/>
                <a:ea typeface="ＭＳ Ｐゴシック" charset="0"/>
                <a:cs typeface="ＭＳ Ｐゴシック" charset="0"/>
              </a:rPr>
              <a:t> +47 22 20 08 00 </a:t>
            </a:r>
          </a:p>
          <a:p>
            <a:pPr marL="342900" marR="0" lvl="0" indent="-342900" algn="r" defTabSz="914400" rtl="0" eaLnBrk="0" fontAlgn="base" latinLnBrk="0" hangingPunct="0">
              <a:lnSpc>
                <a:spcPct val="100000"/>
              </a:lnSpc>
              <a:spcBef>
                <a:spcPct val="20000"/>
              </a:spcBef>
              <a:spcAft>
                <a:spcPct val="0"/>
              </a:spcAft>
              <a:buClrTx/>
              <a:buSzTx/>
              <a:buFontTx/>
              <a:buNone/>
              <a:tabLst/>
              <a:defRPr/>
            </a:pPr>
            <a:r>
              <a:rPr lang="fr-FR" sz="1100" b="1" i="0" spc="100" baseline="0" dirty="0">
                <a:solidFill>
                  <a:srgbClr val="132856"/>
                </a:solidFill>
                <a:latin typeface="Franklin Gothic Demi" panose="020B0603020102020204" pitchFamily="34" charset="0"/>
              </a:rPr>
              <a:t>ADRESSE</a:t>
            </a:r>
            <a:r>
              <a:rPr lang="fr-FR" sz="1400" b="1" i="0" dirty="0">
                <a:solidFill>
                  <a:srgbClr val="132856"/>
                </a:solidFill>
                <a:latin typeface="Franklin Gothic Demi" panose="020B0603020102020204" pitchFamily="34" charset="0"/>
              </a:rPr>
              <a:t> </a:t>
            </a:r>
            <a:r>
              <a:rPr kumimoji="0" lang="fr-FR" sz="1400" b="0" i="0" u="none" strike="noStrike" kern="0" cap="none" spc="0" normalizeH="0" baseline="0" noProof="0" dirty="0">
                <a:ln>
                  <a:noFill/>
                </a:ln>
                <a:solidFill>
                  <a:srgbClr val="132856"/>
                </a:solidFill>
                <a:effectLst/>
                <a:uLnTx/>
                <a:uFillTx/>
                <a:latin typeface="+mn-lt"/>
                <a:ea typeface="ＭＳ Ｐゴシック" charset="0"/>
                <a:cs typeface="ＭＳ Ｐゴシック" charset="0"/>
              </a:rPr>
              <a:t>Secrétariat international de l’ITIE, </a:t>
            </a:r>
            <a:r>
              <a:rPr kumimoji="0" lang="fr-FR" sz="1400" b="0" i="0" u="none" strike="noStrike" kern="0" cap="none" spc="0" normalizeH="0" baseline="0" noProof="0" dirty="0" err="1">
                <a:ln>
                  <a:noFill/>
                </a:ln>
                <a:solidFill>
                  <a:srgbClr val="132856"/>
                </a:solidFill>
                <a:effectLst/>
                <a:uLnTx/>
                <a:uFillTx/>
                <a:latin typeface="+mn-lt"/>
                <a:ea typeface="ＭＳ Ｐゴシック" charset="0"/>
                <a:cs typeface="ＭＳ Ｐゴシック" charset="0"/>
              </a:rPr>
              <a:t>Rådhusgata</a:t>
            </a:r>
            <a:r>
              <a:rPr kumimoji="0" lang="fr-FR" sz="1400" b="0" i="0" u="none" strike="noStrike" kern="0" cap="none" spc="0" normalizeH="0" baseline="0" noProof="0" dirty="0">
                <a:ln>
                  <a:noFill/>
                </a:ln>
                <a:solidFill>
                  <a:srgbClr val="132856"/>
                </a:solidFill>
                <a:effectLst/>
                <a:uLnTx/>
                <a:uFillTx/>
                <a:latin typeface="+mn-lt"/>
                <a:ea typeface="ＭＳ Ｐゴシック" charset="0"/>
                <a:cs typeface="ＭＳ Ｐゴシック" charset="0"/>
              </a:rPr>
              <a:t> 26, 0151 Oslo, Norvège</a:t>
            </a:r>
            <a:endParaRPr lang="fr-FR" sz="1400" b="0" dirty="0">
              <a:solidFill>
                <a:srgbClr val="132856"/>
              </a:solidFill>
              <a:latin typeface="+mn-lt"/>
            </a:endParaRPr>
          </a:p>
        </p:txBody>
      </p:sp>
    </p:spTree>
    <p:extLst>
      <p:ext uri="{BB962C8B-B14F-4D97-AF65-F5344CB8AC3E}">
        <p14:creationId xmlns:p14="http://schemas.microsoft.com/office/powerpoint/2010/main" val="2477926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8AF06F-6FB2-9D46-B118-67EB463B6272}"/>
              </a:ext>
            </a:extLst>
          </p:cNvPr>
          <p:cNvGrpSpPr/>
          <p:nvPr/>
        </p:nvGrpSpPr>
        <p:grpSpPr>
          <a:xfrm>
            <a:off x="520437" y="2918300"/>
            <a:ext cx="3544176" cy="1911992"/>
            <a:chOff x="553121" y="2156027"/>
            <a:chExt cx="3544177" cy="2713860"/>
          </a:xfrm>
        </p:grpSpPr>
        <p:sp>
          <p:nvSpPr>
            <p:cNvPr id="8" name="TextBox 7">
              <a:extLst>
                <a:ext uri="{FF2B5EF4-FFF2-40B4-BE49-F238E27FC236}">
                  <a16:creationId xmlns:a16="http://schemas.microsoft.com/office/drawing/2014/main" id="{370D2543-B860-C841-A3E7-7F61C4C0DD03}"/>
                </a:ext>
              </a:extLst>
            </p:cNvPr>
            <p:cNvSpPr txBox="1"/>
            <p:nvPr/>
          </p:nvSpPr>
          <p:spPr>
            <a:xfrm>
              <a:off x="553121" y="3690379"/>
              <a:ext cx="3544177" cy="1179508"/>
            </a:xfrm>
            <a:prstGeom prst="rect">
              <a:avLst/>
            </a:prstGeom>
            <a:noFill/>
          </p:spPr>
          <p:txBody>
            <a:bodyPr wrap="square" lIns="91440" tIns="45720" rIns="91440" bIns="45720" rtlCol="0" anchor="t">
              <a:spAutoFit/>
            </a:bodyPr>
            <a:lstStyle/>
            <a:p>
              <a:pPr algn="ctr"/>
              <a:r>
                <a:rPr lang="fr-FR" sz="2400">
                  <a:latin typeface="Franklin Gothic Medium"/>
                </a:rPr>
                <a:t>Engagement des parties ​</a:t>
              </a:r>
            </a:p>
            <a:p>
              <a:pPr algn="ctr"/>
              <a:r>
                <a:rPr lang="fr-FR" sz="2400">
                  <a:latin typeface="Franklin Gothic Medium"/>
                </a:rPr>
                <a:t>prenantes​</a:t>
              </a:r>
            </a:p>
          </p:txBody>
        </p:sp>
        <p:pic>
          <p:nvPicPr>
            <p:cNvPr id="13" name="Picture 12">
              <a:extLst>
                <a:ext uri="{FF2B5EF4-FFF2-40B4-BE49-F238E27FC236}">
                  <a16:creationId xmlns:a16="http://schemas.microsoft.com/office/drawing/2014/main" id="{13A8F6C3-5200-7C4C-9E35-025DB61E58C5}"/>
                </a:ext>
              </a:extLst>
            </p:cNvPr>
            <p:cNvPicPr>
              <a:picLocks noChangeAspect="1"/>
            </p:cNvPicPr>
            <p:nvPr/>
          </p:nvPicPr>
          <p:blipFill>
            <a:blip r:embed="rId3"/>
            <a:stretch>
              <a:fillRect/>
            </a:stretch>
          </p:blipFill>
          <p:spPr>
            <a:xfrm>
              <a:off x="1756196" y="2156027"/>
              <a:ext cx="1138026" cy="1500001"/>
            </a:xfrm>
            <a:prstGeom prst="rect">
              <a:avLst/>
            </a:prstGeom>
          </p:spPr>
        </p:pic>
      </p:grpSp>
      <p:grpSp>
        <p:nvGrpSpPr>
          <p:cNvPr id="21" name="Group 20">
            <a:extLst>
              <a:ext uri="{FF2B5EF4-FFF2-40B4-BE49-F238E27FC236}">
                <a16:creationId xmlns:a16="http://schemas.microsoft.com/office/drawing/2014/main" id="{8DAF5060-FC14-B14A-9406-F76DD455C20E}"/>
              </a:ext>
            </a:extLst>
          </p:cNvPr>
          <p:cNvGrpSpPr/>
          <p:nvPr/>
        </p:nvGrpSpPr>
        <p:grpSpPr>
          <a:xfrm>
            <a:off x="4598221" y="2438688"/>
            <a:ext cx="3185416" cy="2146068"/>
            <a:chOff x="4682673" y="2005976"/>
            <a:chExt cx="3185416" cy="2146068"/>
          </a:xfrm>
        </p:grpSpPr>
        <p:sp>
          <p:nvSpPr>
            <p:cNvPr id="9" name="TextBox 8">
              <a:extLst>
                <a:ext uri="{FF2B5EF4-FFF2-40B4-BE49-F238E27FC236}">
                  <a16:creationId xmlns:a16="http://schemas.microsoft.com/office/drawing/2014/main" id="{494FC01D-2543-184A-99C5-5BAEFA2C7F96}"/>
                </a:ext>
              </a:extLst>
            </p:cNvPr>
            <p:cNvSpPr txBox="1"/>
            <p:nvPr/>
          </p:nvSpPr>
          <p:spPr>
            <a:xfrm>
              <a:off x="4682673" y="3690379"/>
              <a:ext cx="3185416" cy="461665"/>
            </a:xfrm>
            <a:prstGeom prst="rect">
              <a:avLst/>
            </a:prstGeom>
            <a:noFill/>
          </p:spPr>
          <p:txBody>
            <a:bodyPr wrap="square" lIns="91440" tIns="45720" rIns="91440" bIns="45720" rtlCol="0" anchor="t">
              <a:spAutoFit/>
            </a:bodyPr>
            <a:lstStyle/>
            <a:p>
              <a:pPr algn="ctr"/>
              <a:r>
                <a:rPr lang="en-GB" sz="2400">
                  <a:latin typeface="Franklin Gothic Medium"/>
                </a:rPr>
                <a:t>Transparence</a:t>
              </a:r>
              <a:endParaRPr lang="en-GB" sz="1400">
                <a:solidFill>
                  <a:srgbClr val="424242"/>
                </a:solidFill>
                <a:latin typeface="Franklin Gothic Medium"/>
              </a:endParaRPr>
            </a:p>
          </p:txBody>
        </p:sp>
        <p:pic>
          <p:nvPicPr>
            <p:cNvPr id="14" name="Picture 13">
              <a:extLst>
                <a:ext uri="{FF2B5EF4-FFF2-40B4-BE49-F238E27FC236}">
                  <a16:creationId xmlns:a16="http://schemas.microsoft.com/office/drawing/2014/main" id="{25343098-F109-BF4A-84DD-C89AB9E10CBC}"/>
                </a:ext>
              </a:extLst>
            </p:cNvPr>
            <p:cNvPicPr>
              <a:picLocks noChangeAspect="1"/>
            </p:cNvPicPr>
            <p:nvPr/>
          </p:nvPicPr>
          <p:blipFill>
            <a:blip r:embed="rId4"/>
            <a:stretch>
              <a:fillRect/>
            </a:stretch>
          </p:blipFill>
          <p:spPr>
            <a:xfrm>
              <a:off x="5525380" y="2005976"/>
              <a:ext cx="1500001" cy="1500001"/>
            </a:xfrm>
            <a:prstGeom prst="rect">
              <a:avLst/>
            </a:prstGeom>
          </p:spPr>
        </p:pic>
      </p:grpSp>
      <p:grpSp>
        <p:nvGrpSpPr>
          <p:cNvPr id="22" name="Group 21">
            <a:extLst>
              <a:ext uri="{FF2B5EF4-FFF2-40B4-BE49-F238E27FC236}">
                <a16:creationId xmlns:a16="http://schemas.microsoft.com/office/drawing/2014/main" id="{F7DA7605-3BA8-CA4B-9EC7-FAD50BD70709}"/>
              </a:ext>
            </a:extLst>
          </p:cNvPr>
          <p:cNvGrpSpPr/>
          <p:nvPr/>
        </p:nvGrpSpPr>
        <p:grpSpPr>
          <a:xfrm>
            <a:off x="8317245" y="2631343"/>
            <a:ext cx="3185416" cy="2067943"/>
            <a:chOff x="8453464" y="2084101"/>
            <a:chExt cx="3185416" cy="2067943"/>
          </a:xfrm>
        </p:grpSpPr>
        <p:sp>
          <p:nvSpPr>
            <p:cNvPr id="10" name="TextBox 9">
              <a:extLst>
                <a:ext uri="{FF2B5EF4-FFF2-40B4-BE49-F238E27FC236}">
                  <a16:creationId xmlns:a16="http://schemas.microsoft.com/office/drawing/2014/main" id="{14F735E3-4826-8848-AC4D-32EFF4F713AD}"/>
                </a:ext>
              </a:extLst>
            </p:cNvPr>
            <p:cNvSpPr txBox="1"/>
            <p:nvPr/>
          </p:nvSpPr>
          <p:spPr>
            <a:xfrm>
              <a:off x="8453464" y="3690379"/>
              <a:ext cx="3185416" cy="461665"/>
            </a:xfrm>
            <a:prstGeom prst="rect">
              <a:avLst/>
            </a:prstGeom>
            <a:noFill/>
          </p:spPr>
          <p:txBody>
            <a:bodyPr wrap="square" lIns="91440" tIns="45720" rIns="91440" bIns="45720" rtlCol="0" anchor="t">
              <a:spAutoFit/>
            </a:bodyPr>
            <a:lstStyle/>
            <a:p>
              <a:pPr algn="ctr"/>
              <a:r>
                <a:rPr lang="fr-FR" sz="2400" dirty="0">
                  <a:latin typeface="Franklin Gothic Medium"/>
                </a:rPr>
                <a:t>Résultats et impact​</a:t>
              </a:r>
              <a:endParaRPr lang="fr-FR" sz="1400" dirty="0">
                <a:solidFill>
                  <a:srgbClr val="424242"/>
                </a:solidFill>
                <a:latin typeface="Franklin Gothic Medium"/>
              </a:endParaRPr>
            </a:p>
          </p:txBody>
        </p:sp>
        <p:pic>
          <p:nvPicPr>
            <p:cNvPr id="15" name="Picture 14">
              <a:extLst>
                <a:ext uri="{FF2B5EF4-FFF2-40B4-BE49-F238E27FC236}">
                  <a16:creationId xmlns:a16="http://schemas.microsoft.com/office/drawing/2014/main" id="{6DBEE0AC-26CB-D742-9B29-63DAB409D5F7}"/>
                </a:ext>
              </a:extLst>
            </p:cNvPr>
            <p:cNvPicPr>
              <a:picLocks noChangeAspect="1"/>
            </p:cNvPicPr>
            <p:nvPr/>
          </p:nvPicPr>
          <p:blipFill>
            <a:blip r:embed="rId5"/>
            <a:stretch>
              <a:fillRect/>
            </a:stretch>
          </p:blipFill>
          <p:spPr>
            <a:xfrm>
              <a:off x="9374296" y="2084101"/>
              <a:ext cx="1343751" cy="1343751"/>
            </a:xfrm>
            <a:prstGeom prst="rect">
              <a:avLst/>
            </a:prstGeom>
          </p:spPr>
        </p:pic>
      </p:grpSp>
      <p:sp>
        <p:nvSpPr>
          <p:cNvPr id="17" name="TextBox 16">
            <a:extLst>
              <a:ext uri="{FF2B5EF4-FFF2-40B4-BE49-F238E27FC236}">
                <a16:creationId xmlns:a16="http://schemas.microsoft.com/office/drawing/2014/main" id="{84D43FBE-33F7-5B42-9B44-BCE083CD32D0}"/>
              </a:ext>
            </a:extLst>
          </p:cNvPr>
          <p:cNvSpPr txBox="1"/>
          <p:nvPr/>
        </p:nvSpPr>
        <p:spPr>
          <a:xfrm>
            <a:off x="642812" y="4816934"/>
            <a:ext cx="3544177" cy="1077218"/>
          </a:xfrm>
          <a:prstGeom prst="rect">
            <a:avLst/>
          </a:prstGeom>
          <a:noFill/>
        </p:spPr>
        <p:txBody>
          <a:bodyPr wrap="square" lIns="91440" tIns="45720" rIns="91440" bIns="45720" rtlCol="0" anchor="t">
            <a:spAutoFit/>
          </a:bodyPr>
          <a:lstStyle/>
          <a:p>
            <a:pPr algn="ctr"/>
            <a:r>
              <a:rPr lang="fr-FR" sz="1600" b="1" dirty="0">
                <a:solidFill>
                  <a:srgbClr val="1BC2EE"/>
                </a:solidFill>
              </a:rPr>
              <a:t>Exigences 1.1 à 1.4 de l’ITIE</a:t>
            </a:r>
            <a:br>
              <a:rPr lang="fr-FR" sz="1600" b="1" dirty="0"/>
            </a:br>
            <a:br>
              <a:rPr lang="fr-FR" sz="1600" b="1" dirty="0"/>
            </a:br>
            <a:r>
              <a:rPr lang="fr-FR" sz="1600" dirty="0">
                <a:solidFill>
                  <a:srgbClr val="424242"/>
                </a:solidFill>
              </a:rPr>
              <a:t>Participation des collèges et supervision du Groupe multipartite</a:t>
            </a:r>
          </a:p>
        </p:txBody>
      </p:sp>
      <p:sp>
        <p:nvSpPr>
          <p:cNvPr id="18" name="TextBox 17">
            <a:extLst>
              <a:ext uri="{FF2B5EF4-FFF2-40B4-BE49-F238E27FC236}">
                <a16:creationId xmlns:a16="http://schemas.microsoft.com/office/drawing/2014/main" id="{38EBC46A-6806-5F45-BD87-9DB01460FAD0}"/>
              </a:ext>
            </a:extLst>
          </p:cNvPr>
          <p:cNvSpPr txBox="1"/>
          <p:nvPr/>
        </p:nvSpPr>
        <p:spPr>
          <a:xfrm>
            <a:off x="4598221" y="4816934"/>
            <a:ext cx="3369661" cy="1077218"/>
          </a:xfrm>
          <a:prstGeom prst="rect">
            <a:avLst/>
          </a:prstGeom>
          <a:noFill/>
        </p:spPr>
        <p:txBody>
          <a:bodyPr wrap="square" lIns="91440" tIns="45720" rIns="91440" bIns="45720" rtlCol="0" anchor="t">
            <a:spAutoFit/>
          </a:bodyPr>
          <a:lstStyle/>
          <a:p>
            <a:pPr algn="ctr"/>
            <a:r>
              <a:rPr lang="fr-FR" sz="1600" b="1" dirty="0">
                <a:solidFill>
                  <a:srgbClr val="1BC2EE"/>
                </a:solidFill>
              </a:rPr>
              <a:t>Exigences 2 à 6 de l’ITIE</a:t>
            </a:r>
            <a:br>
              <a:rPr lang="fr-FR" sz="1600" dirty="0"/>
            </a:br>
            <a:br>
              <a:rPr lang="fr-FR" sz="1600" dirty="0"/>
            </a:br>
            <a:r>
              <a:rPr lang="fr-FR" sz="1600" dirty="0">
                <a:solidFill>
                  <a:srgbClr val="424242"/>
                </a:solidFill>
              </a:rPr>
              <a:t>Mise en œuvre des Exigences de divulgation</a:t>
            </a:r>
          </a:p>
        </p:txBody>
      </p:sp>
      <p:sp>
        <p:nvSpPr>
          <p:cNvPr id="19" name="TextBox 18">
            <a:extLst>
              <a:ext uri="{FF2B5EF4-FFF2-40B4-BE49-F238E27FC236}">
                <a16:creationId xmlns:a16="http://schemas.microsoft.com/office/drawing/2014/main" id="{73FED839-2BF0-B84C-89D7-B21F1FD3F360}"/>
              </a:ext>
            </a:extLst>
          </p:cNvPr>
          <p:cNvSpPr txBox="1"/>
          <p:nvPr/>
        </p:nvSpPr>
        <p:spPr>
          <a:xfrm>
            <a:off x="7872914" y="4816934"/>
            <a:ext cx="3905498" cy="1077218"/>
          </a:xfrm>
          <a:prstGeom prst="rect">
            <a:avLst/>
          </a:prstGeom>
          <a:noFill/>
        </p:spPr>
        <p:txBody>
          <a:bodyPr wrap="square" lIns="91440" tIns="45720" rIns="91440" bIns="45720" rtlCol="0" anchor="t">
            <a:spAutoFit/>
          </a:bodyPr>
          <a:lstStyle/>
          <a:p>
            <a:pPr algn="ctr"/>
            <a:r>
              <a:rPr lang="fr-FR" sz="1600" b="1" dirty="0">
                <a:solidFill>
                  <a:srgbClr val="1BC2EE"/>
                </a:solidFill>
              </a:rPr>
              <a:t>Exigences 1.5 et 7 de l’ITIE + points bonus</a:t>
            </a:r>
            <a:r>
              <a:rPr lang="fr-FR" sz="1600" dirty="0">
                <a:solidFill>
                  <a:srgbClr val="424242"/>
                </a:solidFill>
              </a:rPr>
              <a:t> </a:t>
            </a:r>
            <a:br>
              <a:rPr lang="fr-FR" sz="1600" dirty="0"/>
            </a:br>
            <a:br>
              <a:rPr lang="fr-FR" sz="1600" dirty="0"/>
            </a:br>
            <a:r>
              <a:rPr lang="fr-FR" sz="1600" dirty="0">
                <a:solidFill>
                  <a:srgbClr val="424242"/>
                </a:solidFill>
              </a:rPr>
              <a:t>Réalisation des priorités nationales et contribution au débat public</a:t>
            </a:r>
            <a:endParaRPr lang="fr-FR" sz="1600" dirty="0">
              <a:solidFill>
                <a:srgbClr val="FFFFFF"/>
              </a:solidFill>
            </a:endParaRPr>
          </a:p>
        </p:txBody>
      </p:sp>
      <p:sp>
        <p:nvSpPr>
          <p:cNvPr id="3" name="Oval 2">
            <a:extLst>
              <a:ext uri="{FF2B5EF4-FFF2-40B4-BE49-F238E27FC236}">
                <a16:creationId xmlns:a16="http://schemas.microsoft.com/office/drawing/2014/main" id="{42CCCF53-B37F-4710-8FF3-84A24598DE37}"/>
              </a:ext>
            </a:extLst>
          </p:cNvPr>
          <p:cNvSpPr/>
          <p:nvPr/>
        </p:nvSpPr>
        <p:spPr>
          <a:xfrm>
            <a:off x="7609114" y="1866657"/>
            <a:ext cx="4321697" cy="46321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3B605538-445E-4973-97F2-F4F48DC7EBDF}"/>
              </a:ext>
            </a:extLst>
          </p:cNvPr>
          <p:cNvSpPr txBox="1"/>
          <p:nvPr/>
        </p:nvSpPr>
        <p:spPr>
          <a:xfrm>
            <a:off x="8317245" y="2094915"/>
            <a:ext cx="3049197" cy="369332"/>
          </a:xfrm>
          <a:prstGeom prst="rect">
            <a:avLst/>
          </a:prstGeom>
          <a:noFill/>
        </p:spPr>
        <p:txBody>
          <a:bodyPr wrap="square" rtlCol="0">
            <a:spAutoFit/>
          </a:bodyPr>
          <a:lstStyle/>
          <a:p>
            <a:pPr algn="ctr"/>
            <a:r>
              <a:rPr lang="nb-NO" b="1">
                <a:solidFill>
                  <a:srgbClr val="FF0000"/>
                </a:solidFill>
              </a:rPr>
              <a:t>1/3 de la note !</a:t>
            </a:r>
          </a:p>
        </p:txBody>
      </p:sp>
      <p:sp>
        <p:nvSpPr>
          <p:cNvPr id="5" name="Title 1">
            <a:extLst>
              <a:ext uri="{FF2B5EF4-FFF2-40B4-BE49-F238E27FC236}">
                <a16:creationId xmlns:a16="http://schemas.microsoft.com/office/drawing/2014/main" id="{4B188A5E-D867-19E7-DD9E-CB398D077EF7}"/>
              </a:ext>
            </a:extLst>
          </p:cNvPr>
          <p:cNvSpPr txBox="1">
            <a:spLocks/>
          </p:cNvSpPr>
          <p:nvPr/>
        </p:nvSpPr>
        <p:spPr>
          <a:xfrm>
            <a:off x="642812" y="1194998"/>
            <a:ext cx="10905753" cy="671660"/>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000" b="1" i="0" kern="1200" baseline="0">
                <a:solidFill>
                  <a:srgbClr val="132856"/>
                </a:solidFill>
                <a:latin typeface="Franklin Gothic Demi" panose="020B0603020102020204" pitchFamily="34" charset="0"/>
                <a:ea typeface="+mj-ea"/>
                <a:cs typeface="+mj-cs"/>
              </a:defRPr>
            </a:lvl1pPr>
          </a:lstStyle>
          <a:p>
            <a:r>
              <a:rPr lang="fr-FR">
                <a:latin typeface="Franklin Gothic Demi"/>
              </a:rPr>
              <a:t>Validation : Une composante sur trois est dédiée aux résultats et à l’impact</a:t>
            </a:r>
          </a:p>
        </p:txBody>
      </p:sp>
    </p:spTree>
    <p:extLst>
      <p:ext uri="{BB962C8B-B14F-4D97-AF65-F5344CB8AC3E}">
        <p14:creationId xmlns:p14="http://schemas.microsoft.com/office/powerpoint/2010/main" val="290675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100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15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08A5-4E22-6349-B535-1C8C09AB60E5}"/>
              </a:ext>
            </a:extLst>
          </p:cNvPr>
          <p:cNvSpPr>
            <a:spLocks noGrp="1"/>
          </p:cNvSpPr>
          <p:nvPr>
            <p:ph type="title"/>
          </p:nvPr>
        </p:nvSpPr>
        <p:spPr/>
        <p:txBody>
          <a:bodyPr/>
          <a:lstStyle/>
          <a:p>
            <a:r>
              <a:rPr lang="nb-NO"/>
              <a:t>Ordre du jour</a:t>
            </a:r>
          </a:p>
        </p:txBody>
      </p:sp>
      <p:sp>
        <p:nvSpPr>
          <p:cNvPr id="3" name="Content Placeholder 2">
            <a:extLst>
              <a:ext uri="{FF2B5EF4-FFF2-40B4-BE49-F238E27FC236}">
                <a16:creationId xmlns:a16="http://schemas.microsoft.com/office/drawing/2014/main" id="{59CFE86B-E398-8846-A81C-5BBC10A9618D}"/>
              </a:ext>
            </a:extLst>
          </p:cNvPr>
          <p:cNvSpPr>
            <a:spLocks noGrp="1"/>
          </p:cNvSpPr>
          <p:nvPr>
            <p:ph idx="1"/>
          </p:nvPr>
        </p:nvSpPr>
        <p:spPr>
          <a:xfrm>
            <a:off x="642811" y="2110554"/>
            <a:ext cx="10532004" cy="3552448"/>
          </a:xfrm>
        </p:spPr>
        <p:txBody>
          <a:bodyPr vert="horz" lIns="91440" tIns="45720" rIns="91440" bIns="45720" rtlCol="0" anchor="t">
            <a:normAutofit/>
          </a:bodyPr>
          <a:lstStyle/>
          <a:p>
            <a:pPr marL="514350" indent="-514350">
              <a:spcBef>
                <a:spcPts val="1200"/>
              </a:spcBef>
              <a:spcAft>
                <a:spcPts val="1200"/>
              </a:spcAft>
              <a:buFont typeface="+mj-lt"/>
              <a:buAutoNum type="arabicPeriod"/>
            </a:pPr>
            <a:r>
              <a:rPr lang="fr-FR" sz="2800" dirty="0"/>
              <a:t>Progrès de la région sur le suivi des résultats et de l’impact</a:t>
            </a:r>
          </a:p>
          <a:p>
            <a:pPr marL="514350" indent="-514350">
              <a:spcBef>
                <a:spcPts val="1200"/>
              </a:spcBef>
              <a:spcAft>
                <a:spcPts val="1200"/>
              </a:spcAft>
              <a:buFont typeface="+mj-lt"/>
              <a:buAutoNum type="arabicPeriod"/>
            </a:pPr>
            <a:r>
              <a:rPr lang="fr-FR" sz="2800" dirty="0"/>
              <a:t>Rappel des Exigences ITIE sur les résultats et l’impact et des points bonus</a:t>
            </a:r>
          </a:p>
          <a:p>
            <a:pPr marL="514350" indent="-514350">
              <a:spcBef>
                <a:spcPts val="1200"/>
              </a:spcBef>
              <a:spcAft>
                <a:spcPts val="1200"/>
              </a:spcAft>
              <a:buFont typeface="+mj-lt"/>
              <a:buAutoNum type="arabicPeriod"/>
            </a:pPr>
            <a:r>
              <a:rPr lang="fr-FR" sz="2800" dirty="0"/>
              <a:t>Exemples des pays de la région</a:t>
            </a:r>
          </a:p>
          <a:p>
            <a:pPr marL="514350" indent="-514350">
              <a:spcBef>
                <a:spcPts val="1200"/>
              </a:spcBef>
              <a:spcAft>
                <a:spcPts val="1200"/>
              </a:spcAft>
              <a:buFont typeface="+mj-lt"/>
              <a:buAutoNum type="arabicPeriod"/>
            </a:pPr>
            <a:r>
              <a:rPr lang="fr-FR" sz="2800" dirty="0"/>
              <a:t>Discussion</a:t>
            </a:r>
            <a:endParaRPr lang="nb-NO" sz="2800" dirty="0"/>
          </a:p>
        </p:txBody>
      </p:sp>
    </p:spTree>
    <p:extLst>
      <p:ext uri="{BB962C8B-B14F-4D97-AF65-F5344CB8AC3E}">
        <p14:creationId xmlns:p14="http://schemas.microsoft.com/office/powerpoint/2010/main" val="2006975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40EFF4-0934-447C-9B4E-DF1977C5DAE6}"/>
              </a:ext>
            </a:extLst>
          </p:cNvPr>
          <p:cNvSpPr>
            <a:spLocks noGrp="1"/>
          </p:cNvSpPr>
          <p:nvPr>
            <p:ph type="body" sz="quarter" idx="15"/>
          </p:nvPr>
        </p:nvSpPr>
        <p:spPr>
          <a:xfrm>
            <a:off x="643435" y="3056502"/>
            <a:ext cx="11227453" cy="2014262"/>
          </a:xfrm>
        </p:spPr>
        <p:txBody>
          <a:bodyPr>
            <a:normAutofit/>
          </a:bodyPr>
          <a:lstStyle/>
          <a:p>
            <a:r>
              <a:rPr lang="fr-FR" sz="4800" b="0">
                <a:latin typeface="+mj-lt"/>
                <a:ea typeface="Cambria"/>
                <a:cs typeface="Arial"/>
              </a:rPr>
              <a:t>1. Progrès de la région sur le suivi des résultats et de l’impact</a:t>
            </a:r>
          </a:p>
        </p:txBody>
      </p:sp>
    </p:spTree>
    <p:extLst>
      <p:ext uri="{BB962C8B-B14F-4D97-AF65-F5344CB8AC3E}">
        <p14:creationId xmlns:p14="http://schemas.microsoft.com/office/powerpoint/2010/main" val="3139077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D27C5159-80E0-D081-95E6-2CCA6FE2BD0A}"/>
              </a:ext>
            </a:extLst>
          </p:cNvPr>
          <p:cNvGraphicFramePr>
            <a:graphicFrameLocks/>
          </p:cNvGraphicFramePr>
          <p:nvPr>
            <p:extLst>
              <p:ext uri="{D42A27DB-BD31-4B8C-83A1-F6EECF244321}">
                <p14:modId xmlns:p14="http://schemas.microsoft.com/office/powerpoint/2010/main" val="2975723686"/>
              </p:ext>
            </p:extLst>
          </p:nvPr>
        </p:nvGraphicFramePr>
        <p:xfrm>
          <a:off x="3348165" y="1822060"/>
          <a:ext cx="3400425" cy="18440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7275BA4D-D355-494D-867C-D8CB1EC54B87}"/>
              </a:ext>
            </a:extLst>
          </p:cNvPr>
          <p:cNvGraphicFramePr>
            <a:graphicFrameLocks/>
          </p:cNvGraphicFramePr>
          <p:nvPr>
            <p:extLst>
              <p:ext uri="{D42A27DB-BD31-4B8C-83A1-F6EECF244321}">
                <p14:modId xmlns:p14="http://schemas.microsoft.com/office/powerpoint/2010/main" val="526909003"/>
              </p:ext>
            </p:extLst>
          </p:nvPr>
        </p:nvGraphicFramePr>
        <p:xfrm>
          <a:off x="3348165" y="4048127"/>
          <a:ext cx="3400425" cy="1704975"/>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3">
            <a:extLst>
              <a:ext uri="{FF2B5EF4-FFF2-40B4-BE49-F238E27FC236}">
                <a16:creationId xmlns:a16="http://schemas.microsoft.com/office/drawing/2014/main" id="{308D3780-0B4A-F5BC-083F-06DA5B4609E9}"/>
              </a:ext>
            </a:extLst>
          </p:cNvPr>
          <p:cNvSpPr>
            <a:spLocks noGrp="1"/>
          </p:cNvSpPr>
          <p:nvPr>
            <p:ph type="title"/>
          </p:nvPr>
        </p:nvSpPr>
        <p:spPr>
          <a:xfrm>
            <a:off x="643065" y="918046"/>
            <a:ext cx="10796460" cy="671660"/>
          </a:xfrm>
        </p:spPr>
        <p:txBody>
          <a:bodyPr/>
          <a:lstStyle/>
          <a:p>
            <a:pPr>
              <a:spcBef>
                <a:spcPts val="1200"/>
              </a:spcBef>
              <a:spcAft>
                <a:spcPts val="1200"/>
              </a:spcAft>
            </a:pPr>
            <a:r>
              <a:rPr lang="fr-FR"/>
              <a:t>Progrès de la région sur le suivi des résultats</a:t>
            </a:r>
          </a:p>
        </p:txBody>
      </p:sp>
      <p:sp>
        <p:nvSpPr>
          <p:cNvPr id="15" name="TextBox 14">
            <a:extLst>
              <a:ext uri="{FF2B5EF4-FFF2-40B4-BE49-F238E27FC236}">
                <a16:creationId xmlns:a16="http://schemas.microsoft.com/office/drawing/2014/main" id="{89940DD3-4B52-3823-9785-845A336D22A1}"/>
              </a:ext>
            </a:extLst>
          </p:cNvPr>
          <p:cNvSpPr txBox="1"/>
          <p:nvPr/>
        </p:nvSpPr>
        <p:spPr>
          <a:xfrm>
            <a:off x="576517" y="2378891"/>
            <a:ext cx="2924175" cy="584775"/>
          </a:xfrm>
          <a:prstGeom prst="rect">
            <a:avLst/>
          </a:prstGeom>
          <a:noFill/>
        </p:spPr>
        <p:txBody>
          <a:bodyPr wrap="square" rtlCol="0">
            <a:spAutoFit/>
          </a:bodyPr>
          <a:lstStyle/>
          <a:p>
            <a:r>
              <a:rPr lang="fr-FR" sz="3200">
                <a:solidFill>
                  <a:schemeClr val="bg2"/>
                </a:solidFill>
              </a:rPr>
              <a:t>Plan de travail</a:t>
            </a:r>
          </a:p>
        </p:txBody>
      </p:sp>
      <p:sp>
        <p:nvSpPr>
          <p:cNvPr id="16" name="TextBox 15">
            <a:extLst>
              <a:ext uri="{FF2B5EF4-FFF2-40B4-BE49-F238E27FC236}">
                <a16:creationId xmlns:a16="http://schemas.microsoft.com/office/drawing/2014/main" id="{C79BABC1-5572-3B25-3231-7A2F055C9477}"/>
              </a:ext>
            </a:extLst>
          </p:cNvPr>
          <p:cNvSpPr txBox="1"/>
          <p:nvPr/>
        </p:nvSpPr>
        <p:spPr>
          <a:xfrm>
            <a:off x="576516" y="4342956"/>
            <a:ext cx="2924175" cy="1077218"/>
          </a:xfrm>
          <a:prstGeom prst="rect">
            <a:avLst/>
          </a:prstGeom>
          <a:noFill/>
        </p:spPr>
        <p:txBody>
          <a:bodyPr wrap="square" rtlCol="0">
            <a:spAutoFit/>
          </a:bodyPr>
          <a:lstStyle/>
          <a:p>
            <a:r>
              <a:rPr lang="fr-FR" sz="3200">
                <a:solidFill>
                  <a:schemeClr val="bg2"/>
                </a:solidFill>
              </a:rPr>
              <a:t>Rapport sur le progrès</a:t>
            </a:r>
          </a:p>
        </p:txBody>
      </p:sp>
      <p:sp>
        <p:nvSpPr>
          <p:cNvPr id="17" name="Rectangle 16">
            <a:extLst>
              <a:ext uri="{FF2B5EF4-FFF2-40B4-BE49-F238E27FC236}">
                <a16:creationId xmlns:a16="http://schemas.microsoft.com/office/drawing/2014/main" id="{E32BECEF-9419-B590-DEDC-AF1EE246F604}"/>
              </a:ext>
            </a:extLst>
          </p:cNvPr>
          <p:cNvSpPr/>
          <p:nvPr/>
        </p:nvSpPr>
        <p:spPr>
          <a:xfrm>
            <a:off x="576516" y="1822060"/>
            <a:ext cx="11038967" cy="1930792"/>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6E864EFE-79B9-F11F-5398-09FEB1F61FF5}"/>
              </a:ext>
            </a:extLst>
          </p:cNvPr>
          <p:cNvSpPr/>
          <p:nvPr/>
        </p:nvSpPr>
        <p:spPr>
          <a:xfrm>
            <a:off x="576516" y="3918531"/>
            <a:ext cx="11038967" cy="1930792"/>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TextBox 18">
            <a:extLst>
              <a:ext uri="{FF2B5EF4-FFF2-40B4-BE49-F238E27FC236}">
                <a16:creationId xmlns:a16="http://schemas.microsoft.com/office/drawing/2014/main" id="{4CAD08DE-C0F5-42DE-B647-43CF722F5518}"/>
              </a:ext>
            </a:extLst>
          </p:cNvPr>
          <p:cNvSpPr txBox="1"/>
          <p:nvPr/>
        </p:nvSpPr>
        <p:spPr>
          <a:xfrm>
            <a:off x="8320342" y="2464290"/>
            <a:ext cx="3026084" cy="830997"/>
          </a:xfrm>
          <a:prstGeom prst="rect">
            <a:avLst/>
          </a:prstGeom>
          <a:noFill/>
        </p:spPr>
        <p:txBody>
          <a:bodyPr wrap="square" lIns="91440" tIns="45720" rIns="91440" bIns="45720" rtlCol="0" anchor="t">
            <a:spAutoFit/>
          </a:bodyPr>
          <a:lstStyle/>
          <a:p>
            <a:r>
              <a:rPr lang="fr-FR" sz="1200" b="1" dirty="0">
                <a:solidFill>
                  <a:schemeClr val="tx2"/>
                </a:solidFill>
              </a:rPr>
              <a:t>Moins de 25 % des plans de travail publiés sont de niveau suffisamment élevé par rapport à la Norme ITIE</a:t>
            </a:r>
            <a:br>
              <a:rPr lang="fr-FR" sz="1200" b="1" dirty="0">
                <a:solidFill>
                  <a:schemeClr val="tx2"/>
                </a:solidFill>
              </a:rPr>
            </a:br>
            <a:r>
              <a:rPr lang="fr-FR" sz="1200" i="1" dirty="0">
                <a:solidFill>
                  <a:schemeClr val="tx2"/>
                </a:solidFill>
              </a:rPr>
              <a:t>(Préliminaire)</a:t>
            </a:r>
          </a:p>
        </p:txBody>
      </p:sp>
      <p:sp>
        <p:nvSpPr>
          <p:cNvPr id="20" name="TextBox 19">
            <a:extLst>
              <a:ext uri="{FF2B5EF4-FFF2-40B4-BE49-F238E27FC236}">
                <a16:creationId xmlns:a16="http://schemas.microsoft.com/office/drawing/2014/main" id="{4A39EB66-8EA5-4070-93B4-889743FF1532}"/>
              </a:ext>
            </a:extLst>
          </p:cNvPr>
          <p:cNvSpPr txBox="1"/>
          <p:nvPr/>
        </p:nvSpPr>
        <p:spPr>
          <a:xfrm>
            <a:off x="8320341" y="4683615"/>
            <a:ext cx="3026085" cy="830997"/>
          </a:xfrm>
          <a:prstGeom prst="rect">
            <a:avLst/>
          </a:prstGeom>
          <a:noFill/>
        </p:spPr>
        <p:txBody>
          <a:bodyPr wrap="square" lIns="91440" tIns="45720" rIns="91440" bIns="45720" rtlCol="0" anchor="t">
            <a:spAutoFit/>
          </a:bodyPr>
          <a:lstStyle/>
          <a:p>
            <a:r>
              <a:rPr lang="fr-FR" sz="1200" b="1" dirty="0">
                <a:solidFill>
                  <a:schemeClr val="tx2"/>
                </a:solidFill>
              </a:rPr>
              <a:t>Moins de 20 % des rapports publiés sur le progrès sont de niveau suffisamment élevé par rapport à la Norme ITIE</a:t>
            </a:r>
            <a:br>
              <a:rPr lang="fr-FR" sz="1200" b="1" dirty="0">
                <a:solidFill>
                  <a:schemeClr val="tx2"/>
                </a:solidFill>
              </a:rPr>
            </a:br>
            <a:r>
              <a:rPr lang="fr-FR" sz="1200" i="1" dirty="0">
                <a:solidFill>
                  <a:schemeClr val="tx2"/>
                </a:solidFill>
              </a:rPr>
              <a:t>(Préliminaire)</a:t>
            </a:r>
            <a:endParaRPr lang="fr-FR" sz="1200" b="1" dirty="0">
              <a:solidFill>
                <a:schemeClr val="tx2"/>
              </a:solidFill>
            </a:endParaRPr>
          </a:p>
        </p:txBody>
      </p:sp>
    </p:spTree>
    <p:extLst>
      <p:ext uri="{BB962C8B-B14F-4D97-AF65-F5344CB8AC3E}">
        <p14:creationId xmlns:p14="http://schemas.microsoft.com/office/powerpoint/2010/main" val="3490190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40EFF4-0934-447C-9B4E-DF1977C5DAE6}"/>
              </a:ext>
            </a:extLst>
          </p:cNvPr>
          <p:cNvSpPr>
            <a:spLocks noGrp="1"/>
          </p:cNvSpPr>
          <p:nvPr>
            <p:ph type="body" sz="quarter" idx="15"/>
          </p:nvPr>
        </p:nvSpPr>
        <p:spPr>
          <a:xfrm>
            <a:off x="643435" y="3056502"/>
            <a:ext cx="11227453" cy="2014262"/>
          </a:xfrm>
        </p:spPr>
        <p:txBody>
          <a:bodyPr>
            <a:normAutofit/>
          </a:bodyPr>
          <a:lstStyle/>
          <a:p>
            <a:r>
              <a:rPr lang="fr-FR" sz="4800" b="0">
                <a:latin typeface="+mj-lt"/>
                <a:ea typeface="Cambria"/>
                <a:cs typeface="Arial"/>
              </a:rPr>
              <a:t>2. Rappel des Exigences ITIE sur les résultats et l’impact et des points bonus</a:t>
            </a:r>
          </a:p>
          <a:p>
            <a:endParaRPr lang="fr-FR" sz="4800" b="0">
              <a:latin typeface="+mj-lt"/>
              <a:ea typeface="Cambria"/>
              <a:cs typeface="Arial"/>
            </a:endParaRPr>
          </a:p>
        </p:txBody>
      </p:sp>
    </p:spTree>
    <p:extLst>
      <p:ext uri="{BB962C8B-B14F-4D97-AF65-F5344CB8AC3E}">
        <p14:creationId xmlns:p14="http://schemas.microsoft.com/office/powerpoint/2010/main" val="4253839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D0BF7C-DBE8-43FB-B17F-E821E502B4EF}"/>
              </a:ext>
            </a:extLst>
          </p:cNvPr>
          <p:cNvSpPr>
            <a:spLocks noGrp="1"/>
          </p:cNvSpPr>
          <p:nvPr>
            <p:ph type="title"/>
          </p:nvPr>
        </p:nvSpPr>
        <p:spPr>
          <a:xfrm>
            <a:off x="643066" y="918046"/>
            <a:ext cx="10111672" cy="671660"/>
          </a:xfrm>
        </p:spPr>
        <p:txBody>
          <a:bodyPr/>
          <a:lstStyle/>
          <a:p>
            <a:r>
              <a:rPr lang="fr-FR">
                <a:latin typeface="Franklin Gothic Demi"/>
              </a:rPr>
              <a:t>Résultats et impact de l'ITIE (#1.5, 7.1-7.4)</a:t>
            </a:r>
            <a:endParaRPr lang="fr-FR"/>
          </a:p>
        </p:txBody>
      </p:sp>
      <p:sp>
        <p:nvSpPr>
          <p:cNvPr id="5" name="Content Placeholder 2">
            <a:extLst>
              <a:ext uri="{FF2B5EF4-FFF2-40B4-BE49-F238E27FC236}">
                <a16:creationId xmlns:a16="http://schemas.microsoft.com/office/drawing/2014/main" id="{0DA974B8-7E7E-4822-BEC6-F71FB7538DE1}"/>
              </a:ext>
            </a:extLst>
          </p:cNvPr>
          <p:cNvSpPr>
            <a:spLocks noGrp="1"/>
          </p:cNvSpPr>
          <p:nvPr>
            <p:ph idx="1"/>
          </p:nvPr>
        </p:nvSpPr>
        <p:spPr>
          <a:xfrm>
            <a:off x="642812" y="2019792"/>
            <a:ext cx="10905753" cy="3581400"/>
          </a:xfrm>
        </p:spPr>
        <p:txBody>
          <a:bodyPr vert="horz" lIns="91440" tIns="45720" rIns="91440" bIns="45720" rtlCol="0" anchor="t">
            <a:normAutofit/>
          </a:bodyPr>
          <a:lstStyle/>
          <a:p>
            <a:pPr marL="0" indent="0">
              <a:spcBef>
                <a:spcPts val="1200"/>
              </a:spcBef>
              <a:spcAft>
                <a:spcPts val="1200"/>
              </a:spcAft>
              <a:buNone/>
            </a:pPr>
            <a:r>
              <a:rPr lang="fr-FR" sz="2400" dirty="0"/>
              <a:t>Partie I : Processus de suivi des résultats et de l’impact (1.5, 7.4)</a:t>
            </a:r>
          </a:p>
          <a:p>
            <a:pPr marL="0" indent="0">
              <a:spcBef>
                <a:spcPts val="1200"/>
              </a:spcBef>
              <a:spcAft>
                <a:spcPts val="1200"/>
              </a:spcAft>
              <a:buNone/>
            </a:pPr>
            <a:r>
              <a:rPr lang="fr-FR" sz="2400" dirty="0"/>
              <a:t>Partie II : </a:t>
            </a:r>
            <a:r>
              <a:rPr lang="fr-FR" sz="2400" b="0" dirty="0">
                <a:latin typeface="+mj-lt"/>
                <a:ea typeface="Cambria"/>
                <a:cs typeface="Arial"/>
              </a:rPr>
              <a:t>Autres Exigences des résultats et de l’impact (7.1, 7.2, 7.3)</a:t>
            </a:r>
            <a:endParaRPr lang="fr-FR" sz="2400" dirty="0"/>
          </a:p>
          <a:p>
            <a:pPr marL="0" indent="0">
              <a:spcBef>
                <a:spcPts val="1200"/>
              </a:spcBef>
              <a:spcAft>
                <a:spcPts val="1200"/>
              </a:spcAft>
              <a:buNone/>
            </a:pPr>
            <a:r>
              <a:rPr lang="fr-FR" sz="2400" dirty="0"/>
              <a:t>Partie III : Durabilité et efficacité (5 points bonus Validation)</a:t>
            </a:r>
          </a:p>
        </p:txBody>
      </p:sp>
    </p:spTree>
    <p:extLst>
      <p:ext uri="{BB962C8B-B14F-4D97-AF65-F5344CB8AC3E}">
        <p14:creationId xmlns:p14="http://schemas.microsoft.com/office/powerpoint/2010/main" val="1838483849"/>
      </p:ext>
    </p:extLst>
  </p:cSld>
  <p:clrMapOvr>
    <a:masterClrMapping/>
  </p:clrMapOvr>
</p:sld>
</file>

<file path=ppt/theme/theme1.xml><?xml version="1.0" encoding="utf-8"?>
<a:theme xmlns:a="http://schemas.openxmlformats.org/drawingml/2006/main" name="EITItheme1">
  <a:themeElements>
    <a:clrScheme name="Custom 1">
      <a:dk1>
        <a:srgbClr val="000100"/>
      </a:dk1>
      <a:lt1>
        <a:srgbClr val="165B89"/>
      </a:lt1>
      <a:dk2>
        <a:srgbClr val="122954"/>
      </a:dk2>
      <a:lt2>
        <a:srgbClr val="15C2EE"/>
      </a:lt2>
      <a:accent1>
        <a:srgbClr val="1CC0EE"/>
      </a:accent1>
      <a:accent2>
        <a:srgbClr val="6C5239"/>
      </a:accent2>
      <a:accent3>
        <a:srgbClr val="2C8536"/>
      </a:accent3>
      <a:accent4>
        <a:srgbClr val="F5A60A"/>
      </a:accent4>
      <a:accent5>
        <a:srgbClr val="D24329"/>
      </a:accent5>
      <a:accent6>
        <a:srgbClr val="78325C"/>
      </a:accent6>
      <a:hlink>
        <a:srgbClr val="1AC2ED"/>
      </a:hlink>
      <a:folHlink>
        <a:srgbClr val="122956"/>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822F89D2-8C55-8B4B-88BB-245ADC139331}" vid="{7C9ED5B2-BBF2-DF45-8D59-C876243C56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F08D2786879A84C98C986A1D2FE2AC0" ma:contentTypeVersion="19" ma:contentTypeDescription="Create a new document." ma:contentTypeScope="" ma:versionID="62e939ea63d2ca50565bb702d6c3552f">
  <xsd:schema xmlns:xsd="http://www.w3.org/2001/XMLSchema" xmlns:xs="http://www.w3.org/2001/XMLSchema" xmlns:p="http://schemas.microsoft.com/office/2006/metadata/properties" xmlns:ns2="0c958bcd-fe3d-4310-8463-0016d19558cc" xmlns:ns3="36538d5f-f7e1-46e7-b8e6-8d0f62ce9765" targetNamespace="http://schemas.microsoft.com/office/2006/metadata/properties" ma:root="true" ma:fieldsID="621329681e474fc1e7033d27c8ac10a1" ns2:_="" ns3:_="">
    <xsd:import namespace="0c958bcd-fe3d-4310-8463-0016d19558cc"/>
    <xsd:import namespace="36538d5f-f7e1-46e7-b8e6-8d0f62ce976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DateTaken" minOccurs="0"/>
                <xsd:element ref="ns2:Theme" minOccurs="0"/>
                <xsd:element ref="ns2:MediaServiceLocation" minOccurs="0"/>
                <xsd:element ref="ns2:MediaLengthInSeconds" minOccurs="0"/>
                <xsd:element ref="ns2:lcf76f155ced4ddcb4097134ff3c332f" minOccurs="0"/>
                <xsd:element ref="ns3:TaxCatchAll" minOccurs="0"/>
                <xsd:element ref="ns2:Comment"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958bcd-fe3d-4310-8463-0016d19558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Theme" ma:index="18" nillable="true" ma:displayName="Theme" ma:format="Dropdown" ma:internalName="Theme">
      <xsd:simpleType>
        <xsd:restriction base="dms:Choice">
          <xsd:enumeration value="Open data"/>
          <xsd:enumeration value="PLR"/>
          <xsd:enumeration value="SOE"/>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b58f297-623d-4bc9-82bf-53ab639f8509" ma:termSetId="09814cd3-568e-fe90-9814-8d621ff8fb84" ma:anchorId="fba54fb3-c3e1-fe81-a776-ca4b69148c4d" ma:open="true" ma:isKeyword="false">
      <xsd:complexType>
        <xsd:sequence>
          <xsd:element ref="pc:Terms" minOccurs="0" maxOccurs="1"/>
        </xsd:sequence>
      </xsd:complexType>
    </xsd:element>
    <xsd:element name="Comment" ma:index="24" nillable="true" ma:displayName="Comment" ma:format="Dropdown" ma:internalName="Comment">
      <xsd:simpleType>
        <xsd:restriction base="dms:Note">
          <xsd:maxLength value="255"/>
        </xsd:restrictio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6538d5f-f7e1-46e7-b8e6-8d0f62ce976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0a0ff55-7480-47fc-9a71-2ff78008c716}" ma:internalName="TaxCatchAll" ma:showField="CatchAllData" ma:web="36538d5f-f7e1-46e7-b8e6-8d0f62ce976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heme xmlns="0c958bcd-fe3d-4310-8463-0016d19558cc" xsi:nil="true"/>
    <lcf76f155ced4ddcb4097134ff3c332f xmlns="0c958bcd-fe3d-4310-8463-0016d19558cc">
      <Terms xmlns="http://schemas.microsoft.com/office/infopath/2007/PartnerControls"/>
    </lcf76f155ced4ddcb4097134ff3c332f>
    <TaxCatchAll xmlns="36538d5f-f7e1-46e7-b8e6-8d0f62ce9765" xsi:nil="true"/>
    <Comment xmlns="0c958bcd-fe3d-4310-8463-0016d19558cc" xsi:nil="true"/>
  </documentManagement>
</p:properties>
</file>

<file path=customXml/itemProps1.xml><?xml version="1.0" encoding="utf-8"?>
<ds:datastoreItem xmlns:ds="http://schemas.openxmlformats.org/officeDocument/2006/customXml" ds:itemID="{E745A70C-BEFB-4EDC-8010-8F108CC1EE52}">
  <ds:schemaRefs>
    <ds:schemaRef ds:uri="http://schemas.microsoft.com/sharepoint/v3/contenttype/forms"/>
  </ds:schemaRefs>
</ds:datastoreItem>
</file>

<file path=customXml/itemProps2.xml><?xml version="1.0" encoding="utf-8"?>
<ds:datastoreItem xmlns:ds="http://schemas.openxmlformats.org/officeDocument/2006/customXml" ds:itemID="{A52349AC-2689-40B1-B757-B6ED2FDE0531}">
  <ds:schemaRefs>
    <ds:schemaRef ds:uri="0c958bcd-fe3d-4310-8463-0016d19558cc"/>
    <ds:schemaRef ds:uri="36538d5f-f7e1-46e7-b8e6-8d0f62ce976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CD175B1-6354-4F73-9DB3-09A21DB41E74}">
  <ds:schemaRefs>
    <ds:schemaRef ds:uri="http://purl.org/dc/elements/1.1/"/>
    <ds:schemaRef ds:uri="http://schemas.microsoft.com/office/infopath/2007/PartnerControls"/>
    <ds:schemaRef ds:uri="36538d5f-f7e1-46e7-b8e6-8d0f62ce9765"/>
    <ds:schemaRef ds:uri="http://purl.org/dc/terms/"/>
    <ds:schemaRef ds:uri="http://schemas.microsoft.com/office/2006/documentManagement/types"/>
    <ds:schemaRef ds:uri="http://schemas.openxmlformats.org/package/2006/metadata/core-properties"/>
    <ds:schemaRef ds:uri="0c958bcd-fe3d-4310-8463-0016d19558cc"/>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EITItheme1</Template>
  <TotalTime>73</TotalTime>
  <Words>2217</Words>
  <Application>Microsoft Office PowerPoint</Application>
  <PresentationFormat>Widescreen</PresentationFormat>
  <Paragraphs>163</Paragraphs>
  <Slides>31</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Arial</vt:lpstr>
      <vt:lpstr>Calibri</vt:lpstr>
      <vt:lpstr>Calibri Light</vt:lpstr>
      <vt:lpstr>Franklin Gothic Book</vt:lpstr>
      <vt:lpstr>Franklin Gothic Demi</vt:lpstr>
      <vt:lpstr>Franklin Gothic Medium</vt:lpstr>
      <vt:lpstr>Wingdings</vt:lpstr>
      <vt:lpstr>EITItheme1</vt:lpstr>
      <vt:lpstr>Office Theme</vt:lpstr>
      <vt:lpstr>PowerPoint Presentation</vt:lpstr>
      <vt:lpstr>Objectifs de l’atelier</vt:lpstr>
      <vt:lpstr>Pourquoi cet atelier sur l’impact ?</vt:lpstr>
      <vt:lpstr>PowerPoint Presentation</vt:lpstr>
      <vt:lpstr>Ordre du jour</vt:lpstr>
      <vt:lpstr>PowerPoint Presentation</vt:lpstr>
      <vt:lpstr>Progrès de la région sur le suivi des résultats</vt:lpstr>
      <vt:lpstr>PowerPoint Presentation</vt:lpstr>
      <vt:lpstr>Résultats et impact de l'ITIE (#1.5, 7.1-7.4)</vt:lpstr>
      <vt:lpstr>PowerPoint Presentation</vt:lpstr>
      <vt:lpstr>Objectif sous-jacent : Assurer que la planification annuelle de la mise en œuvre de l’ITIE aille dans le sens de la mise en œuvre des priorités nationales pour les industries extractives en prévoyant des activités réalistes résultant de consultations avec les collèges élargis du gouvernement, de l’industrie et de la société civile. Le plan de travail ITIE annuel devrait constituer un document clé pour la redevabilité du Groupe multipartite (GMP) vis-à-vis des collèges élargis et du public.</vt:lpstr>
      <vt:lpstr>Objectif sous-jacent : Assurer une supervision et une évaluation publique régulière de la mise en œuvre, y compris une évaluation de la question de savoir si l’ITIE atteint ses objectifs. Assurer la redevabilité publique de l’ITIE elle-même.</vt:lpstr>
      <vt:lpstr>Lien nécessaire entre les Exigences 1.5 et 7.4</vt:lpstr>
      <vt:lpstr>PowerPoint Presentation</vt:lpstr>
      <vt:lpstr>Objectif sous-jacent : Permettre un débat public sur la gouvernance des industries extractives fondé sur des éléments probants, par le biais d’une communication active des données pertinentes aux parties prenantes clés de façon accessible et reflétant les besoins des parties prenantes.</vt:lpstr>
      <vt:lpstr>Objectif sous-jacent : Permettre une utilisation et une analyse élargies de l’information sur les industries extractives en publiant l’information en format données ouvertes et interopérables.</vt:lpstr>
      <vt:lpstr>Exigence ITIE: 7.3 Recommandations tirées de la mise en œuvre de l’ITIE</vt:lpstr>
      <vt:lpstr>PowerPoint Presentation</vt:lpstr>
      <vt:lpstr>Bonus : 5 indicateurs d’efficacité et de durabilité</vt:lpstr>
      <vt:lpstr>PowerPoint Presentation</vt:lpstr>
      <vt:lpstr>PowerPoint Presentation</vt:lpstr>
      <vt:lpstr>PowerPoint Presentation</vt:lpstr>
      <vt:lpstr>PowerPoint Presentation</vt:lpstr>
      <vt:lpstr>Validation – Scores de la RDC sur la composante « Résultats et impact »</vt:lpstr>
      <vt:lpstr>#1.5 – Plan de travail</vt:lpstr>
      <vt:lpstr>#7.1 – Débat public</vt:lpstr>
      <vt:lpstr>Indicateurs d’efficacité et de viabilité  </vt:lpstr>
      <vt:lpstr>Indicateurs d’efficacité et de viabilité</vt:lpstr>
      <vt:lpstr>PowerPoint Presentation</vt:lpstr>
      <vt:lpstr>Impact de l’ITIE au Niger : Processus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Leila Pilliard</dc:creator>
  <cp:lastModifiedBy>EITI International Secretariat</cp:lastModifiedBy>
  <cp:revision>37</cp:revision>
  <cp:lastPrinted>2022-11-29T08:57:30Z</cp:lastPrinted>
  <dcterms:created xsi:type="dcterms:W3CDTF">2020-01-10T14:54:35Z</dcterms:created>
  <dcterms:modified xsi:type="dcterms:W3CDTF">2022-12-06T09:05:25Z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0x010100AF08D2786879A84C98C986A1D2FE2AC0</vt:lpwstr>
  </property>
  <property fmtid="{D5CDD505-2E9C-101B-9397-08002B2CF9AE}" pid="3" name="Order">
    <vt:r8>12600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MediaServiceImageTags">
    <vt:lpwstr/>
  </property>
  <property fmtid="{D5CDD505-2E9C-101B-9397-08002B2CF9AE}" pid="9" name="TriggerFlowInfo">
    <vt:lpwstr/>
  </property>
</Properties>
</file>