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notesSlides/notesSlide4.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5.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notesSlides/notesSlide6.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7.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notesSlides/notesSlide8.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notesSlides/notesSlide9.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notesSlides/notesSlide10.xml" ContentType="application/vnd.openxmlformats-officedocument.presentationml.notesSlide+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notesSlides/notesSlide11.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notesSlides/notesSlide12.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notesSlides/notesSlide13.xml" ContentType="application/vnd.openxmlformats-officedocument.presentationml.notesSlide+xml"/>
  <Override PartName="/ppt/tags/tag31.xml" ContentType="application/vnd.openxmlformats-officedocument.presentationml.tags+xml"/>
  <Override PartName="/ppt/tags/tag32.xml" ContentType="application/vnd.openxmlformats-officedocument.presentationml.tags+xml"/>
  <Override PartName="/ppt/notesSlides/notesSlide14.xml" ContentType="application/vnd.openxmlformats-officedocument.presentationml.notesSlide+xml"/>
  <Override PartName="/ppt/tags/tag33.xml" ContentType="application/vnd.openxmlformats-officedocument.presentationml.tags+xml"/>
  <Override PartName="/ppt/tags/tag34.xml" ContentType="application/vnd.openxmlformats-officedocument.presentationml.tags+xml"/>
  <Override PartName="/ppt/notesSlides/notesSlide15.xml" ContentType="application/vnd.openxmlformats-officedocument.presentationml.notesSlide+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notesSlides/notesSlide16.xml" ContentType="application/vnd.openxmlformats-officedocument.presentationml.notesSlide+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notesSlides/notesSlide17.xml" ContentType="application/vnd.openxmlformats-officedocument.presentationml.notesSlide+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notesSlides/notesSlide18.xml" ContentType="application/vnd.openxmlformats-officedocument.presentationml.notesSlide+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notesSlides/notesSlide19.xml" ContentType="application/vnd.openxmlformats-officedocument.presentationml.notesSlide+xml"/>
  <Override PartName="/ppt/tags/tag50.xml" ContentType="application/vnd.openxmlformats-officedocument.presentationml.tags+xml"/>
  <Override PartName="/ppt/tags/tag51.xml" ContentType="application/vnd.openxmlformats-officedocument.presentationml.tags+xml"/>
  <Override PartName="/ppt/notesSlides/notesSlide20.xml" ContentType="application/vnd.openxmlformats-officedocument.presentationml.notesSlide+xml"/>
  <Override PartName="/ppt/tags/tag52.xml" ContentType="application/vnd.openxmlformats-officedocument.presentationml.tags+xml"/>
  <Override PartName="/ppt/tags/tag53.xml" ContentType="application/vnd.openxmlformats-officedocument.presentationml.tags+xml"/>
  <Override PartName="/ppt/notesSlides/notesSlide21.xml" ContentType="application/vnd.openxmlformats-officedocument.presentationml.notesSlide+xml"/>
  <Override PartName="/ppt/tags/tag54.xml" ContentType="application/vnd.openxmlformats-officedocument.presentationml.tags+xml"/>
  <Override PartName="/ppt/tags/tag55.xml" ContentType="application/vnd.openxmlformats-officedocument.presentationml.tags+xml"/>
  <Override PartName="/ppt/notesSlides/notesSlide2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6" r:id="rId4"/>
  </p:sldMasterIdLst>
  <p:notesMasterIdLst>
    <p:notesMasterId r:id="rId27"/>
  </p:notesMasterIdLst>
  <p:sldIdLst>
    <p:sldId id="270" r:id="rId5"/>
    <p:sldId id="271" r:id="rId6"/>
    <p:sldId id="485" r:id="rId7"/>
    <p:sldId id="486" r:id="rId8"/>
    <p:sldId id="484" r:id="rId9"/>
    <p:sldId id="466" r:id="rId10"/>
    <p:sldId id="477" r:id="rId11"/>
    <p:sldId id="469" r:id="rId12"/>
    <p:sldId id="471" r:id="rId13"/>
    <p:sldId id="468" r:id="rId14"/>
    <p:sldId id="474" r:id="rId15"/>
    <p:sldId id="472" r:id="rId16"/>
    <p:sldId id="483" r:id="rId17"/>
    <p:sldId id="478" r:id="rId18"/>
    <p:sldId id="476" r:id="rId19"/>
    <p:sldId id="473" r:id="rId20"/>
    <p:sldId id="475" r:id="rId21"/>
    <p:sldId id="479" r:id="rId22"/>
    <p:sldId id="480" r:id="rId23"/>
    <p:sldId id="482" r:id="rId24"/>
    <p:sldId id="481" r:id="rId25"/>
    <p:sldId id="284" r:id="rId26"/>
  </p:sldIdLst>
  <p:sldSz cx="9144000" cy="6858000" type="screen4x3"/>
  <p:notesSz cx="6805613" cy="99441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02">
          <p15:clr>
            <a:srgbClr val="A4A3A4"/>
          </p15:clr>
        </p15:guide>
        <p15:guide id="2" pos="34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E6E6E6"/>
    <a:srgbClr val="66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D1C4ABD-9D30-BEB6-3894-92211C99A1F1}" v="12" dt="2020-09-22T15:36:54.013"/>
    <p1510:client id="{A4BF9723-E7A5-4A1D-9631-6197EE5D0BF9}" v="14" dt="2020-09-22T15:50:49.18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9"/>
    <p:restoredTop sz="76257" autoAdjust="0"/>
  </p:normalViewPr>
  <p:slideViewPr>
    <p:cSldViewPr snapToGrid="0" snapToObjects="1">
      <p:cViewPr varScale="1">
        <p:scale>
          <a:sx n="87" d="100"/>
          <a:sy n="87" d="100"/>
        </p:scale>
        <p:origin x="2310" y="78"/>
      </p:cViewPr>
      <p:guideLst>
        <p:guide orient="horz" pos="1002"/>
        <p:guide pos="341"/>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theme" Target="theme/theme1.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e Ah-Lime" userId="S::kr94@eiti.org::e3b09c16-95d7-4793-a5a0-49370b8ef7f2" providerId="AD" clId="Web-{1D1C4ABD-9D30-BEB6-3894-92211C99A1F1}"/>
    <pc:docChg chg="modSld">
      <pc:chgData name="Marie Ah-Lime" userId="S::kr94@eiti.org::e3b09c16-95d7-4793-a5a0-49370b8ef7f2" providerId="AD" clId="Web-{1D1C4ABD-9D30-BEB6-3894-92211C99A1F1}" dt="2020-09-22T15:36:53.998" v="11" actId="20577"/>
      <pc:docMkLst>
        <pc:docMk/>
      </pc:docMkLst>
      <pc:sldChg chg="addSp">
        <pc:chgData name="Marie Ah-Lime" userId="S::kr94@eiti.org::e3b09c16-95d7-4793-a5a0-49370b8ef7f2" providerId="AD" clId="Web-{1D1C4ABD-9D30-BEB6-3894-92211C99A1F1}" dt="2020-09-22T15:35:57.044" v="0"/>
        <pc:sldMkLst>
          <pc:docMk/>
          <pc:sldMk cId="2959017033" sldId="270"/>
        </pc:sldMkLst>
        <pc:spChg chg="add">
          <ac:chgData name="Marie Ah-Lime" userId="S::kr94@eiti.org::e3b09c16-95d7-4793-a5a0-49370b8ef7f2" providerId="AD" clId="Web-{1D1C4ABD-9D30-BEB6-3894-92211C99A1F1}" dt="2020-09-22T15:35:57.044" v="0"/>
          <ac:spMkLst>
            <pc:docMk/>
            <pc:sldMk cId="2959017033" sldId="270"/>
            <ac:spMk id="2" creationId="{E2964E8E-2900-42F8-85AA-DB695E4CA428}"/>
          </ac:spMkLst>
        </pc:spChg>
      </pc:sldChg>
      <pc:sldChg chg="modSp">
        <pc:chgData name="Marie Ah-Lime" userId="S::kr94@eiti.org::e3b09c16-95d7-4793-a5a0-49370b8ef7f2" providerId="AD" clId="Web-{1D1C4ABD-9D30-BEB6-3894-92211C99A1F1}" dt="2020-09-22T15:36:33.826" v="4" actId="1076"/>
        <pc:sldMkLst>
          <pc:docMk/>
          <pc:sldMk cId="1258696711" sldId="473"/>
        </pc:sldMkLst>
        <pc:spChg chg="mod">
          <ac:chgData name="Marie Ah-Lime" userId="S::kr94@eiti.org::e3b09c16-95d7-4793-a5a0-49370b8ef7f2" providerId="AD" clId="Web-{1D1C4ABD-9D30-BEB6-3894-92211C99A1F1}" dt="2020-09-22T15:36:33.826" v="4" actId="1076"/>
          <ac:spMkLst>
            <pc:docMk/>
            <pc:sldMk cId="1258696711" sldId="473"/>
            <ac:spMk id="6" creationId="{38695F10-01F0-4F62-BF2E-85A0D0D59D2B}"/>
          </ac:spMkLst>
        </pc:spChg>
      </pc:sldChg>
      <pc:sldChg chg="modSp">
        <pc:chgData name="Marie Ah-Lime" userId="S::kr94@eiti.org::e3b09c16-95d7-4793-a5a0-49370b8ef7f2" providerId="AD" clId="Web-{1D1C4ABD-9D30-BEB6-3894-92211C99A1F1}" dt="2020-09-22T15:36:53.998" v="11" actId="20577"/>
        <pc:sldMkLst>
          <pc:docMk/>
          <pc:sldMk cId="3011613106" sldId="475"/>
        </pc:sldMkLst>
        <pc:spChg chg="mod">
          <ac:chgData name="Marie Ah-Lime" userId="S::kr94@eiti.org::e3b09c16-95d7-4793-a5a0-49370b8ef7f2" providerId="AD" clId="Web-{1D1C4ABD-9D30-BEB6-3894-92211C99A1F1}" dt="2020-09-22T15:36:53.998" v="11" actId="20577"/>
          <ac:spMkLst>
            <pc:docMk/>
            <pc:sldMk cId="3011613106" sldId="475"/>
            <ac:spMk id="6" creationId="{38695F10-01F0-4F62-BF2E-85A0D0D59D2B}"/>
          </ac:spMkLst>
        </pc:spChg>
      </pc:sldChg>
      <pc:sldChg chg="modSp">
        <pc:chgData name="Marie Ah-Lime" userId="S::kr94@eiti.org::e3b09c16-95d7-4793-a5a0-49370b8ef7f2" providerId="AD" clId="Web-{1D1C4ABD-9D30-BEB6-3894-92211C99A1F1}" dt="2020-09-22T15:36:27.466" v="3" actId="1076"/>
        <pc:sldMkLst>
          <pc:docMk/>
          <pc:sldMk cId="4291818692" sldId="480"/>
        </pc:sldMkLst>
        <pc:spChg chg="mod">
          <ac:chgData name="Marie Ah-Lime" userId="S::kr94@eiti.org::e3b09c16-95d7-4793-a5a0-49370b8ef7f2" providerId="AD" clId="Web-{1D1C4ABD-9D30-BEB6-3894-92211C99A1F1}" dt="2020-09-22T15:36:27.466" v="3" actId="1076"/>
          <ac:spMkLst>
            <pc:docMk/>
            <pc:sldMk cId="4291818692" sldId="480"/>
            <ac:spMk id="2" creationId="{DB4097D1-0839-4F25-BDF1-7B1AE72CCDBE}"/>
          </ac:spMkLst>
        </pc:spChg>
      </pc:sldChg>
      <pc:sldChg chg="modSp">
        <pc:chgData name="Marie Ah-Lime" userId="S::kr94@eiti.org::e3b09c16-95d7-4793-a5a0-49370b8ef7f2" providerId="AD" clId="Web-{1D1C4ABD-9D30-BEB6-3894-92211C99A1F1}" dt="2020-09-22T15:36:22.138" v="2" actId="1076"/>
        <pc:sldMkLst>
          <pc:docMk/>
          <pc:sldMk cId="2907010760" sldId="481"/>
        </pc:sldMkLst>
        <pc:spChg chg="mod">
          <ac:chgData name="Marie Ah-Lime" userId="S::kr94@eiti.org::e3b09c16-95d7-4793-a5a0-49370b8ef7f2" providerId="AD" clId="Web-{1D1C4ABD-9D30-BEB6-3894-92211C99A1F1}" dt="2020-09-22T15:36:22.138" v="2" actId="1076"/>
          <ac:spMkLst>
            <pc:docMk/>
            <pc:sldMk cId="2907010760" sldId="481"/>
            <ac:spMk id="2" creationId="{DB4097D1-0839-4F25-BDF1-7B1AE72CCDBE}"/>
          </ac:spMkLst>
        </pc:spChg>
      </pc:sldChg>
      <pc:sldChg chg="modSp">
        <pc:chgData name="Marie Ah-Lime" userId="S::kr94@eiti.org::e3b09c16-95d7-4793-a5a0-49370b8ef7f2" providerId="AD" clId="Web-{1D1C4ABD-9D30-BEB6-3894-92211C99A1F1}" dt="2020-09-22T15:36:14.466" v="1" actId="1076"/>
        <pc:sldMkLst>
          <pc:docMk/>
          <pc:sldMk cId="1156553756" sldId="482"/>
        </pc:sldMkLst>
        <pc:spChg chg="mod">
          <ac:chgData name="Marie Ah-Lime" userId="S::kr94@eiti.org::e3b09c16-95d7-4793-a5a0-49370b8ef7f2" providerId="AD" clId="Web-{1D1C4ABD-9D30-BEB6-3894-92211C99A1F1}" dt="2020-09-22T15:36:14.466" v="1" actId="1076"/>
          <ac:spMkLst>
            <pc:docMk/>
            <pc:sldMk cId="1156553756" sldId="482"/>
            <ac:spMk id="2" creationId="{DB4097D1-0839-4F25-BDF1-7B1AE72CCDBE}"/>
          </ac:spMkLst>
        </pc:spChg>
      </pc:sldChg>
    </pc:docChg>
  </pc:docChgLst>
  <pc:docChgLst>
    <pc:chgData name="Marie Ah-Lime" userId="e3b09c16-95d7-4793-a5a0-49370b8ef7f2" providerId="ADAL" clId="{A4BF9723-E7A5-4A1D-9631-6197EE5D0BF9}"/>
    <pc:docChg chg="undo custSel addSld delSld modSld modMainMaster">
      <pc:chgData name="Marie Ah-Lime" userId="e3b09c16-95d7-4793-a5a0-49370b8ef7f2" providerId="ADAL" clId="{A4BF9723-E7A5-4A1D-9631-6197EE5D0BF9}" dt="2020-09-22T15:51:06.194" v="274" actId="20577"/>
      <pc:docMkLst>
        <pc:docMk/>
      </pc:docMkLst>
      <pc:sldChg chg="delSp">
        <pc:chgData name="Marie Ah-Lime" userId="e3b09c16-95d7-4793-a5a0-49370b8ef7f2" providerId="ADAL" clId="{A4BF9723-E7A5-4A1D-9631-6197EE5D0BF9}" dt="2020-09-22T15:40:07.760" v="76" actId="478"/>
        <pc:sldMkLst>
          <pc:docMk/>
          <pc:sldMk cId="2959017033" sldId="270"/>
        </pc:sldMkLst>
        <pc:spChg chg="del">
          <ac:chgData name="Marie Ah-Lime" userId="e3b09c16-95d7-4793-a5a0-49370b8ef7f2" providerId="ADAL" clId="{A4BF9723-E7A5-4A1D-9631-6197EE5D0BF9}" dt="2020-09-22T15:40:07.760" v="76" actId="478"/>
          <ac:spMkLst>
            <pc:docMk/>
            <pc:sldMk cId="2959017033" sldId="270"/>
            <ac:spMk id="2" creationId="{E2964E8E-2900-42F8-85AA-DB695E4CA428}"/>
          </ac:spMkLst>
        </pc:spChg>
      </pc:sldChg>
      <pc:sldChg chg="modSp">
        <pc:chgData name="Marie Ah-Lime" userId="e3b09c16-95d7-4793-a5a0-49370b8ef7f2" providerId="ADAL" clId="{A4BF9723-E7A5-4A1D-9631-6197EE5D0BF9}" dt="2020-09-22T15:51:06.194" v="274" actId="20577"/>
        <pc:sldMkLst>
          <pc:docMk/>
          <pc:sldMk cId="2246871570" sldId="271"/>
        </pc:sldMkLst>
        <pc:spChg chg="mod">
          <ac:chgData name="Marie Ah-Lime" userId="e3b09c16-95d7-4793-a5a0-49370b8ef7f2" providerId="ADAL" clId="{A4BF9723-E7A5-4A1D-9631-6197EE5D0BF9}" dt="2020-09-22T15:50:58.653" v="269" actId="108"/>
          <ac:spMkLst>
            <pc:docMk/>
            <pc:sldMk cId="2246871570" sldId="271"/>
            <ac:spMk id="2" creationId="{77E96A1F-9AFC-2B43-A2E7-586BFD97846B}"/>
          </ac:spMkLst>
        </pc:spChg>
        <pc:spChg chg="mod">
          <ac:chgData name="Marie Ah-Lime" userId="e3b09c16-95d7-4793-a5a0-49370b8ef7f2" providerId="ADAL" clId="{A4BF9723-E7A5-4A1D-9631-6197EE5D0BF9}" dt="2020-09-22T15:51:06.194" v="274" actId="20577"/>
          <ac:spMkLst>
            <pc:docMk/>
            <pc:sldMk cId="2246871570" sldId="271"/>
            <ac:spMk id="3" creationId="{228A8E94-9F39-7B49-ADCA-DF925BAD354B}"/>
          </ac:spMkLst>
        </pc:spChg>
      </pc:sldChg>
      <pc:sldChg chg="modSp">
        <pc:chgData name="Marie Ah-Lime" userId="e3b09c16-95d7-4793-a5a0-49370b8ef7f2" providerId="ADAL" clId="{A4BF9723-E7A5-4A1D-9631-6197EE5D0BF9}" dt="2020-09-22T15:42:23.680" v="112" actId="1076"/>
        <pc:sldMkLst>
          <pc:docMk/>
          <pc:sldMk cId="1822089131" sldId="466"/>
        </pc:sldMkLst>
        <pc:spChg chg="mod">
          <ac:chgData name="Marie Ah-Lime" userId="e3b09c16-95d7-4793-a5a0-49370b8ef7f2" providerId="ADAL" clId="{A4BF9723-E7A5-4A1D-9631-6197EE5D0BF9}" dt="2020-09-22T15:42:23.680" v="112" actId="1076"/>
          <ac:spMkLst>
            <pc:docMk/>
            <pc:sldMk cId="1822089131" sldId="466"/>
            <ac:spMk id="2" creationId="{3FEE08A5-4E22-6349-B535-1C8C09AB60E5}"/>
          </ac:spMkLst>
        </pc:spChg>
        <pc:spChg chg="mod">
          <ac:chgData name="Marie Ah-Lime" userId="e3b09c16-95d7-4793-a5a0-49370b8ef7f2" providerId="ADAL" clId="{A4BF9723-E7A5-4A1D-9631-6197EE5D0BF9}" dt="2020-09-22T15:42:21.312" v="111" actId="1076"/>
          <ac:spMkLst>
            <pc:docMk/>
            <pc:sldMk cId="1822089131" sldId="466"/>
            <ac:spMk id="3" creationId="{59CFE86B-E398-8846-A81C-5BBC10A9618D}"/>
          </ac:spMkLst>
        </pc:spChg>
      </pc:sldChg>
      <pc:sldChg chg="modSp">
        <pc:chgData name="Marie Ah-Lime" userId="e3b09c16-95d7-4793-a5a0-49370b8ef7f2" providerId="ADAL" clId="{A4BF9723-E7A5-4A1D-9631-6197EE5D0BF9}" dt="2020-09-22T15:43:23.217" v="134" actId="1076"/>
        <pc:sldMkLst>
          <pc:docMk/>
          <pc:sldMk cId="1437371000" sldId="468"/>
        </pc:sldMkLst>
        <pc:spChg chg="mod">
          <ac:chgData name="Marie Ah-Lime" userId="e3b09c16-95d7-4793-a5a0-49370b8ef7f2" providerId="ADAL" clId="{A4BF9723-E7A5-4A1D-9631-6197EE5D0BF9}" dt="2020-09-22T15:43:23.217" v="134" actId="1076"/>
          <ac:spMkLst>
            <pc:docMk/>
            <pc:sldMk cId="1437371000" sldId="468"/>
            <ac:spMk id="3" creationId="{697FD2A0-ED32-4D8A-8E80-64818EE4FFBD}"/>
          </ac:spMkLst>
        </pc:spChg>
        <pc:spChg chg="mod">
          <ac:chgData name="Marie Ah-Lime" userId="e3b09c16-95d7-4793-a5a0-49370b8ef7f2" providerId="ADAL" clId="{A4BF9723-E7A5-4A1D-9631-6197EE5D0BF9}" dt="2020-09-22T15:43:01.870" v="123" actId="947"/>
          <ac:spMkLst>
            <pc:docMk/>
            <pc:sldMk cId="1437371000" sldId="468"/>
            <ac:spMk id="12" creationId="{D17A1A73-32BD-438B-AA8A-35DE57C31378}"/>
          </ac:spMkLst>
        </pc:spChg>
        <pc:spChg chg="mod">
          <ac:chgData name="Marie Ah-Lime" userId="e3b09c16-95d7-4793-a5a0-49370b8ef7f2" providerId="ADAL" clId="{A4BF9723-E7A5-4A1D-9631-6197EE5D0BF9}" dt="2020-09-22T15:43:17.162" v="133" actId="947"/>
          <ac:spMkLst>
            <pc:docMk/>
            <pc:sldMk cId="1437371000" sldId="468"/>
            <ac:spMk id="13" creationId="{A122CBD1-472F-486C-BAD1-CAB2DEDC7770}"/>
          </ac:spMkLst>
        </pc:spChg>
      </pc:sldChg>
      <pc:sldChg chg="modSp">
        <pc:chgData name="Marie Ah-Lime" userId="e3b09c16-95d7-4793-a5a0-49370b8ef7f2" providerId="ADAL" clId="{A4BF9723-E7A5-4A1D-9631-6197EE5D0BF9}" dt="2020-09-22T15:49:16.127" v="215" actId="1076"/>
        <pc:sldMkLst>
          <pc:docMk/>
          <pc:sldMk cId="3393640583" sldId="471"/>
        </pc:sldMkLst>
        <pc:spChg chg="mod">
          <ac:chgData name="Marie Ah-Lime" userId="e3b09c16-95d7-4793-a5a0-49370b8ef7f2" providerId="ADAL" clId="{A4BF9723-E7A5-4A1D-9631-6197EE5D0BF9}" dt="2020-09-22T15:49:08.425" v="212" actId="113"/>
          <ac:spMkLst>
            <pc:docMk/>
            <pc:sldMk cId="3393640583" sldId="471"/>
            <ac:spMk id="2" creationId="{DB4097D1-0839-4F25-BDF1-7B1AE72CCDBE}"/>
          </ac:spMkLst>
        </pc:spChg>
        <pc:spChg chg="mod">
          <ac:chgData name="Marie Ah-Lime" userId="e3b09c16-95d7-4793-a5a0-49370b8ef7f2" providerId="ADAL" clId="{A4BF9723-E7A5-4A1D-9631-6197EE5D0BF9}" dt="2020-09-22T15:49:16.127" v="215" actId="1076"/>
          <ac:spMkLst>
            <pc:docMk/>
            <pc:sldMk cId="3393640583" sldId="471"/>
            <ac:spMk id="3" creationId="{697FD2A0-ED32-4D8A-8E80-64818EE4FFBD}"/>
          </ac:spMkLst>
        </pc:spChg>
      </pc:sldChg>
      <pc:sldChg chg="modSp">
        <pc:chgData name="Marie Ah-Lime" userId="e3b09c16-95d7-4793-a5a0-49370b8ef7f2" providerId="ADAL" clId="{A4BF9723-E7A5-4A1D-9631-6197EE5D0BF9}" dt="2020-09-22T15:44:57.088" v="161" actId="947"/>
        <pc:sldMkLst>
          <pc:docMk/>
          <pc:sldMk cId="1258696711" sldId="473"/>
        </pc:sldMkLst>
        <pc:spChg chg="mod">
          <ac:chgData name="Marie Ah-Lime" userId="e3b09c16-95d7-4793-a5a0-49370b8ef7f2" providerId="ADAL" clId="{A4BF9723-E7A5-4A1D-9631-6197EE5D0BF9}" dt="2020-09-22T15:44:57.088" v="161" actId="947"/>
          <ac:spMkLst>
            <pc:docMk/>
            <pc:sldMk cId="1258696711" sldId="473"/>
            <ac:spMk id="6" creationId="{38695F10-01F0-4F62-BF2E-85A0D0D59D2B}"/>
          </ac:spMkLst>
        </pc:spChg>
        <pc:spChg chg="mod">
          <ac:chgData name="Marie Ah-Lime" userId="e3b09c16-95d7-4793-a5a0-49370b8ef7f2" providerId="ADAL" clId="{A4BF9723-E7A5-4A1D-9631-6197EE5D0BF9}" dt="2020-09-22T15:44:36.672" v="151" actId="1076"/>
          <ac:spMkLst>
            <pc:docMk/>
            <pc:sldMk cId="1258696711" sldId="473"/>
            <ac:spMk id="8" creationId="{426E35D6-72E7-4822-A32D-844986BE5A29}"/>
          </ac:spMkLst>
        </pc:spChg>
      </pc:sldChg>
      <pc:sldChg chg="modSp">
        <pc:chgData name="Marie Ah-Lime" userId="e3b09c16-95d7-4793-a5a0-49370b8ef7f2" providerId="ADAL" clId="{A4BF9723-E7A5-4A1D-9631-6197EE5D0BF9}" dt="2020-09-22T15:45:47.230" v="173" actId="1076"/>
        <pc:sldMkLst>
          <pc:docMk/>
          <pc:sldMk cId="3011613106" sldId="475"/>
        </pc:sldMkLst>
        <pc:spChg chg="mod">
          <ac:chgData name="Marie Ah-Lime" userId="e3b09c16-95d7-4793-a5a0-49370b8ef7f2" providerId="ADAL" clId="{A4BF9723-E7A5-4A1D-9631-6197EE5D0BF9}" dt="2020-09-22T15:45:19.053" v="166" actId="1076"/>
          <ac:spMkLst>
            <pc:docMk/>
            <pc:sldMk cId="3011613106" sldId="475"/>
            <ac:spMk id="6" creationId="{38695F10-01F0-4F62-BF2E-85A0D0D59D2B}"/>
          </ac:spMkLst>
        </pc:spChg>
        <pc:spChg chg="mod">
          <ac:chgData name="Marie Ah-Lime" userId="e3b09c16-95d7-4793-a5a0-49370b8ef7f2" providerId="ADAL" clId="{A4BF9723-E7A5-4A1D-9631-6197EE5D0BF9}" dt="2020-09-22T15:45:47.230" v="173" actId="1076"/>
          <ac:spMkLst>
            <pc:docMk/>
            <pc:sldMk cId="3011613106" sldId="475"/>
            <ac:spMk id="8" creationId="{426E35D6-72E7-4822-A32D-844986BE5A29}"/>
          </ac:spMkLst>
        </pc:spChg>
      </pc:sldChg>
      <pc:sldChg chg="modSp">
        <pc:chgData name="Marie Ah-Lime" userId="e3b09c16-95d7-4793-a5a0-49370b8ef7f2" providerId="ADAL" clId="{A4BF9723-E7A5-4A1D-9631-6197EE5D0BF9}" dt="2020-09-22T15:44:19.151" v="148" actId="1076"/>
        <pc:sldMkLst>
          <pc:docMk/>
          <pc:sldMk cId="2563452683" sldId="476"/>
        </pc:sldMkLst>
        <pc:spChg chg="mod">
          <ac:chgData name="Marie Ah-Lime" userId="e3b09c16-95d7-4793-a5a0-49370b8ef7f2" providerId="ADAL" clId="{A4BF9723-E7A5-4A1D-9631-6197EE5D0BF9}" dt="2020-09-22T15:44:16.459" v="147" actId="1076"/>
          <ac:spMkLst>
            <pc:docMk/>
            <pc:sldMk cId="2563452683" sldId="476"/>
            <ac:spMk id="2" creationId="{DB4097D1-0839-4F25-BDF1-7B1AE72CCDBE}"/>
          </ac:spMkLst>
        </pc:spChg>
        <pc:spChg chg="mod">
          <ac:chgData name="Marie Ah-Lime" userId="e3b09c16-95d7-4793-a5a0-49370b8ef7f2" providerId="ADAL" clId="{A4BF9723-E7A5-4A1D-9631-6197EE5D0BF9}" dt="2020-09-22T15:44:19.151" v="148" actId="1076"/>
          <ac:spMkLst>
            <pc:docMk/>
            <pc:sldMk cId="2563452683" sldId="476"/>
            <ac:spMk id="3" creationId="{697FD2A0-ED32-4D8A-8E80-64818EE4FFBD}"/>
          </ac:spMkLst>
        </pc:spChg>
      </pc:sldChg>
      <pc:sldChg chg="modSp">
        <pc:chgData name="Marie Ah-Lime" userId="e3b09c16-95d7-4793-a5a0-49370b8ef7f2" providerId="ADAL" clId="{A4BF9723-E7A5-4A1D-9631-6197EE5D0BF9}" dt="2020-09-22T15:48:22.158" v="205" actId="1076"/>
        <pc:sldMkLst>
          <pc:docMk/>
          <pc:sldMk cId="935321148" sldId="478"/>
        </pc:sldMkLst>
        <pc:spChg chg="mod">
          <ac:chgData name="Marie Ah-Lime" userId="e3b09c16-95d7-4793-a5a0-49370b8ef7f2" providerId="ADAL" clId="{A4BF9723-E7A5-4A1D-9631-6197EE5D0BF9}" dt="2020-09-22T15:48:22.158" v="205" actId="1076"/>
          <ac:spMkLst>
            <pc:docMk/>
            <pc:sldMk cId="935321148" sldId="478"/>
            <ac:spMk id="2" creationId="{DB4097D1-0839-4F25-BDF1-7B1AE72CCDBE}"/>
          </ac:spMkLst>
        </pc:spChg>
        <pc:spChg chg="mod">
          <ac:chgData name="Marie Ah-Lime" userId="e3b09c16-95d7-4793-a5a0-49370b8ef7f2" providerId="ADAL" clId="{A4BF9723-E7A5-4A1D-9631-6197EE5D0BF9}" dt="2020-09-22T15:48:17.945" v="203" actId="1076"/>
          <ac:spMkLst>
            <pc:docMk/>
            <pc:sldMk cId="935321148" sldId="478"/>
            <ac:spMk id="3" creationId="{697FD2A0-ED32-4D8A-8E80-64818EE4FFBD}"/>
          </ac:spMkLst>
        </pc:spChg>
      </pc:sldChg>
      <pc:sldChg chg="modSp">
        <pc:chgData name="Marie Ah-Lime" userId="e3b09c16-95d7-4793-a5a0-49370b8ef7f2" providerId="ADAL" clId="{A4BF9723-E7A5-4A1D-9631-6197EE5D0BF9}" dt="2020-09-22T15:47:51.234" v="202" actId="14100"/>
        <pc:sldMkLst>
          <pc:docMk/>
          <pc:sldMk cId="4291818692" sldId="480"/>
        </pc:sldMkLst>
        <pc:spChg chg="mod">
          <ac:chgData name="Marie Ah-Lime" userId="e3b09c16-95d7-4793-a5a0-49370b8ef7f2" providerId="ADAL" clId="{A4BF9723-E7A5-4A1D-9631-6197EE5D0BF9}" dt="2020-09-22T15:47:51.234" v="202" actId="14100"/>
          <ac:spMkLst>
            <pc:docMk/>
            <pc:sldMk cId="4291818692" sldId="480"/>
            <ac:spMk id="3" creationId="{697FD2A0-ED32-4D8A-8E80-64818EE4FFBD}"/>
          </ac:spMkLst>
        </pc:spChg>
        <pc:spChg chg="mod">
          <ac:chgData name="Marie Ah-Lime" userId="e3b09c16-95d7-4793-a5a0-49370b8ef7f2" providerId="ADAL" clId="{A4BF9723-E7A5-4A1D-9631-6197EE5D0BF9}" dt="2020-09-22T15:47:33.981" v="198" actId="1076"/>
          <ac:spMkLst>
            <pc:docMk/>
            <pc:sldMk cId="4291818692" sldId="480"/>
            <ac:spMk id="5" creationId="{2D4C1CD1-0B45-4702-8676-2A0C363ECCFC}"/>
          </ac:spMkLst>
        </pc:spChg>
      </pc:sldChg>
      <pc:sldChg chg="modSp">
        <pc:chgData name="Marie Ah-Lime" userId="e3b09c16-95d7-4793-a5a0-49370b8ef7f2" providerId="ADAL" clId="{A4BF9723-E7A5-4A1D-9631-6197EE5D0BF9}" dt="2020-09-22T15:47:06.175" v="193" actId="20577"/>
        <pc:sldMkLst>
          <pc:docMk/>
          <pc:sldMk cId="2907010760" sldId="481"/>
        </pc:sldMkLst>
        <pc:spChg chg="mod">
          <ac:chgData name="Marie Ah-Lime" userId="e3b09c16-95d7-4793-a5a0-49370b8ef7f2" providerId="ADAL" clId="{A4BF9723-E7A5-4A1D-9631-6197EE5D0BF9}" dt="2020-09-22T15:47:06.175" v="193" actId="20577"/>
          <ac:spMkLst>
            <pc:docMk/>
            <pc:sldMk cId="2907010760" sldId="481"/>
            <ac:spMk id="3" creationId="{697FD2A0-ED32-4D8A-8E80-64818EE4FFBD}"/>
          </ac:spMkLst>
        </pc:spChg>
      </pc:sldChg>
      <pc:sldChg chg="modSp">
        <pc:chgData name="Marie Ah-Lime" userId="e3b09c16-95d7-4793-a5a0-49370b8ef7f2" providerId="ADAL" clId="{A4BF9723-E7A5-4A1D-9631-6197EE5D0BF9}" dt="2020-09-22T15:46:16.790" v="178" actId="1076"/>
        <pc:sldMkLst>
          <pc:docMk/>
          <pc:sldMk cId="1156553756" sldId="482"/>
        </pc:sldMkLst>
        <pc:spChg chg="mod">
          <ac:chgData name="Marie Ah-Lime" userId="e3b09c16-95d7-4793-a5a0-49370b8ef7f2" providerId="ADAL" clId="{A4BF9723-E7A5-4A1D-9631-6197EE5D0BF9}" dt="2020-09-22T15:46:16.790" v="178" actId="1076"/>
          <ac:spMkLst>
            <pc:docMk/>
            <pc:sldMk cId="1156553756" sldId="482"/>
            <ac:spMk id="2" creationId="{DB4097D1-0839-4F25-BDF1-7B1AE72CCDBE}"/>
          </ac:spMkLst>
        </pc:spChg>
        <pc:spChg chg="mod">
          <ac:chgData name="Marie Ah-Lime" userId="e3b09c16-95d7-4793-a5a0-49370b8ef7f2" providerId="ADAL" clId="{A4BF9723-E7A5-4A1D-9631-6197EE5D0BF9}" dt="2020-09-22T15:46:14.598" v="177" actId="1076"/>
          <ac:spMkLst>
            <pc:docMk/>
            <pc:sldMk cId="1156553756" sldId="482"/>
            <ac:spMk id="3" creationId="{697FD2A0-ED32-4D8A-8E80-64818EE4FFBD}"/>
          </ac:spMkLst>
        </pc:spChg>
      </pc:sldChg>
      <pc:sldChg chg="modSp">
        <pc:chgData name="Marie Ah-Lime" userId="e3b09c16-95d7-4793-a5a0-49370b8ef7f2" providerId="ADAL" clId="{A4BF9723-E7A5-4A1D-9631-6197EE5D0BF9}" dt="2020-09-22T15:48:41.593" v="209" actId="1076"/>
        <pc:sldMkLst>
          <pc:docMk/>
          <pc:sldMk cId="947720470" sldId="483"/>
        </pc:sldMkLst>
        <pc:spChg chg="mod">
          <ac:chgData name="Marie Ah-Lime" userId="e3b09c16-95d7-4793-a5a0-49370b8ef7f2" providerId="ADAL" clId="{A4BF9723-E7A5-4A1D-9631-6197EE5D0BF9}" dt="2020-09-22T15:48:41.593" v="209" actId="1076"/>
          <ac:spMkLst>
            <pc:docMk/>
            <pc:sldMk cId="947720470" sldId="483"/>
            <ac:spMk id="2" creationId="{DB4097D1-0839-4F25-BDF1-7B1AE72CCDBE}"/>
          </ac:spMkLst>
        </pc:spChg>
        <pc:spChg chg="mod">
          <ac:chgData name="Marie Ah-Lime" userId="e3b09c16-95d7-4793-a5a0-49370b8ef7f2" providerId="ADAL" clId="{A4BF9723-E7A5-4A1D-9631-6197EE5D0BF9}" dt="2020-09-22T15:48:38.822" v="208" actId="1076"/>
          <ac:spMkLst>
            <pc:docMk/>
            <pc:sldMk cId="947720470" sldId="483"/>
            <ac:spMk id="3" creationId="{697FD2A0-ED32-4D8A-8E80-64818EE4FFBD}"/>
          </ac:spMkLst>
        </pc:spChg>
      </pc:sldChg>
      <pc:sldChg chg="addSp modSp">
        <pc:chgData name="Marie Ah-Lime" userId="e3b09c16-95d7-4793-a5a0-49370b8ef7f2" providerId="ADAL" clId="{A4BF9723-E7A5-4A1D-9631-6197EE5D0BF9}" dt="2020-09-22T15:49:36.082" v="220" actId="20577"/>
        <pc:sldMkLst>
          <pc:docMk/>
          <pc:sldMk cId="3898661556" sldId="484"/>
        </pc:sldMkLst>
        <pc:spChg chg="mod">
          <ac:chgData name="Marie Ah-Lime" userId="e3b09c16-95d7-4793-a5a0-49370b8ef7f2" providerId="ADAL" clId="{A4BF9723-E7A5-4A1D-9631-6197EE5D0BF9}" dt="2020-09-22T15:49:36.082" v="220" actId="20577"/>
          <ac:spMkLst>
            <pc:docMk/>
            <pc:sldMk cId="3898661556" sldId="484"/>
            <ac:spMk id="3" creationId="{59CFE86B-E398-8846-A81C-5BBC10A9618D}"/>
          </ac:spMkLst>
        </pc:spChg>
        <pc:picChg chg="add">
          <ac:chgData name="Marie Ah-Lime" userId="e3b09c16-95d7-4793-a5a0-49370b8ef7f2" providerId="ADAL" clId="{A4BF9723-E7A5-4A1D-9631-6197EE5D0BF9}" dt="2020-09-22T15:41:08.633" v="90"/>
          <ac:picMkLst>
            <pc:docMk/>
            <pc:sldMk cId="3898661556" sldId="484"/>
            <ac:picMk id="6" creationId="{BC4A66E8-6521-46EF-A241-4D4F6EFEAFFB}"/>
          </ac:picMkLst>
        </pc:picChg>
      </pc:sldChg>
      <pc:sldChg chg="modSp">
        <pc:chgData name="Marie Ah-Lime" userId="e3b09c16-95d7-4793-a5a0-49370b8ef7f2" providerId="ADAL" clId="{A4BF9723-E7A5-4A1D-9631-6197EE5D0BF9}" dt="2020-09-22T15:50:06.155" v="232" actId="20577"/>
        <pc:sldMkLst>
          <pc:docMk/>
          <pc:sldMk cId="2371875609" sldId="485"/>
        </pc:sldMkLst>
        <pc:spChg chg="mod">
          <ac:chgData name="Marie Ah-Lime" userId="e3b09c16-95d7-4793-a5a0-49370b8ef7f2" providerId="ADAL" clId="{A4BF9723-E7A5-4A1D-9631-6197EE5D0BF9}" dt="2020-09-22T15:37:20.156" v="20" actId="20577"/>
          <ac:spMkLst>
            <pc:docMk/>
            <pc:sldMk cId="2371875609" sldId="485"/>
            <ac:spMk id="2" creationId="{3FEE08A5-4E22-6349-B535-1C8C09AB60E5}"/>
          </ac:spMkLst>
        </pc:spChg>
        <pc:spChg chg="mod">
          <ac:chgData name="Marie Ah-Lime" userId="e3b09c16-95d7-4793-a5a0-49370b8ef7f2" providerId="ADAL" clId="{A4BF9723-E7A5-4A1D-9631-6197EE5D0BF9}" dt="2020-09-22T15:50:06.155" v="232" actId="20577"/>
          <ac:spMkLst>
            <pc:docMk/>
            <pc:sldMk cId="2371875609" sldId="485"/>
            <ac:spMk id="3" creationId="{59CFE86B-E398-8846-A81C-5BBC10A9618D}"/>
          </ac:spMkLst>
        </pc:spChg>
      </pc:sldChg>
      <pc:sldChg chg="modSp">
        <pc:chgData name="Marie Ah-Lime" userId="e3b09c16-95d7-4793-a5a0-49370b8ef7f2" providerId="ADAL" clId="{A4BF9723-E7A5-4A1D-9631-6197EE5D0BF9}" dt="2020-09-22T15:49:56.247" v="225" actId="1076"/>
        <pc:sldMkLst>
          <pc:docMk/>
          <pc:sldMk cId="774367794" sldId="486"/>
        </pc:sldMkLst>
        <pc:spChg chg="mod">
          <ac:chgData name="Marie Ah-Lime" userId="e3b09c16-95d7-4793-a5a0-49370b8ef7f2" providerId="ADAL" clId="{A4BF9723-E7A5-4A1D-9631-6197EE5D0BF9}" dt="2020-09-22T15:49:56.247" v="225" actId="1076"/>
          <ac:spMkLst>
            <pc:docMk/>
            <pc:sldMk cId="774367794" sldId="486"/>
            <ac:spMk id="2" creationId="{3FEE08A5-4E22-6349-B535-1C8C09AB60E5}"/>
          </ac:spMkLst>
        </pc:spChg>
        <pc:spChg chg="mod">
          <ac:chgData name="Marie Ah-Lime" userId="e3b09c16-95d7-4793-a5a0-49370b8ef7f2" providerId="ADAL" clId="{A4BF9723-E7A5-4A1D-9631-6197EE5D0BF9}" dt="2020-09-22T15:49:53.067" v="224" actId="1076"/>
          <ac:spMkLst>
            <pc:docMk/>
            <pc:sldMk cId="774367794" sldId="486"/>
            <ac:spMk id="3" creationId="{59CFE86B-E398-8846-A81C-5BBC10A9618D}"/>
          </ac:spMkLst>
        </pc:spChg>
      </pc:sldChg>
      <pc:sldChg chg="add del">
        <pc:chgData name="Marie Ah-Lime" userId="e3b09c16-95d7-4793-a5a0-49370b8ef7f2" providerId="ADAL" clId="{A4BF9723-E7A5-4A1D-9631-6197EE5D0BF9}" dt="2020-09-22T15:42:06.753" v="106" actId="2696"/>
        <pc:sldMkLst>
          <pc:docMk/>
          <pc:sldMk cId="4176619680" sldId="487"/>
        </pc:sldMkLst>
      </pc:sldChg>
      <pc:sldMasterChg chg="modSldLayout">
        <pc:chgData name="Marie Ah-Lime" userId="e3b09c16-95d7-4793-a5a0-49370b8ef7f2" providerId="ADAL" clId="{A4BF9723-E7A5-4A1D-9631-6197EE5D0BF9}" dt="2020-09-22T15:40:49.820" v="83" actId="14100"/>
        <pc:sldMasterMkLst>
          <pc:docMk/>
          <pc:sldMasterMk cId="321635310" sldId="2147483666"/>
        </pc:sldMasterMkLst>
        <pc:sldLayoutChg chg="modSp">
          <pc:chgData name="Marie Ah-Lime" userId="e3b09c16-95d7-4793-a5a0-49370b8ef7f2" providerId="ADAL" clId="{A4BF9723-E7A5-4A1D-9631-6197EE5D0BF9}" dt="2020-09-22T15:39:22.621" v="64" actId="1076"/>
          <pc:sldLayoutMkLst>
            <pc:docMk/>
            <pc:sldMasterMk cId="321635310" sldId="2147483666"/>
            <pc:sldLayoutMk cId="850390397" sldId="2147483669"/>
          </pc:sldLayoutMkLst>
          <pc:picChg chg="mod">
            <ac:chgData name="Marie Ah-Lime" userId="e3b09c16-95d7-4793-a5a0-49370b8ef7f2" providerId="ADAL" clId="{A4BF9723-E7A5-4A1D-9631-6197EE5D0BF9}" dt="2020-09-22T15:39:22.621" v="64" actId="1076"/>
            <ac:picMkLst>
              <pc:docMk/>
              <pc:sldMasterMk cId="321635310" sldId="2147483666"/>
              <pc:sldLayoutMk cId="850390397" sldId="2147483669"/>
              <ac:picMk id="6" creationId="{52725910-2A8E-644C-8AE0-0D8893931115}"/>
            </ac:picMkLst>
          </pc:picChg>
        </pc:sldLayoutChg>
        <pc:sldLayoutChg chg="delSp">
          <pc:chgData name="Marie Ah-Lime" userId="e3b09c16-95d7-4793-a5a0-49370b8ef7f2" providerId="ADAL" clId="{A4BF9723-E7A5-4A1D-9631-6197EE5D0BF9}" dt="2020-09-22T15:39:45.890" v="71" actId="478"/>
          <pc:sldLayoutMkLst>
            <pc:docMk/>
            <pc:sldMasterMk cId="321635310" sldId="2147483666"/>
            <pc:sldLayoutMk cId="3187363469" sldId="2147483670"/>
          </pc:sldLayoutMkLst>
          <pc:picChg chg="del">
            <ac:chgData name="Marie Ah-Lime" userId="e3b09c16-95d7-4793-a5a0-49370b8ef7f2" providerId="ADAL" clId="{A4BF9723-E7A5-4A1D-9631-6197EE5D0BF9}" dt="2020-09-22T15:39:45.890" v="71" actId="478"/>
            <ac:picMkLst>
              <pc:docMk/>
              <pc:sldMasterMk cId="321635310" sldId="2147483666"/>
              <pc:sldLayoutMk cId="3187363469" sldId="2147483670"/>
              <ac:picMk id="12" creationId="{2600D4C1-CA83-924C-ACF6-7A56C964A98E}"/>
            </ac:picMkLst>
          </pc:picChg>
        </pc:sldLayoutChg>
        <pc:sldLayoutChg chg="delSp">
          <pc:chgData name="Marie Ah-Lime" userId="e3b09c16-95d7-4793-a5a0-49370b8ef7f2" providerId="ADAL" clId="{A4BF9723-E7A5-4A1D-9631-6197EE5D0BF9}" dt="2020-09-22T15:39:44.136" v="70" actId="478"/>
          <pc:sldLayoutMkLst>
            <pc:docMk/>
            <pc:sldMasterMk cId="321635310" sldId="2147483666"/>
            <pc:sldLayoutMk cId="4281608093" sldId="2147483671"/>
          </pc:sldLayoutMkLst>
          <pc:picChg chg="del">
            <ac:chgData name="Marie Ah-Lime" userId="e3b09c16-95d7-4793-a5a0-49370b8ef7f2" providerId="ADAL" clId="{A4BF9723-E7A5-4A1D-9631-6197EE5D0BF9}" dt="2020-09-22T15:39:44.136" v="70" actId="478"/>
            <ac:picMkLst>
              <pc:docMk/>
              <pc:sldMasterMk cId="321635310" sldId="2147483666"/>
              <pc:sldLayoutMk cId="4281608093" sldId="2147483671"/>
              <ac:picMk id="12" creationId="{5700C876-71FD-7C45-80C5-76C71DFC4D63}"/>
            </ac:picMkLst>
          </pc:picChg>
        </pc:sldLayoutChg>
        <pc:sldLayoutChg chg="modSp">
          <pc:chgData name="Marie Ah-Lime" userId="e3b09c16-95d7-4793-a5a0-49370b8ef7f2" providerId="ADAL" clId="{A4BF9723-E7A5-4A1D-9631-6197EE5D0BF9}" dt="2020-09-22T15:39:57.177" v="75" actId="1076"/>
          <pc:sldLayoutMkLst>
            <pc:docMk/>
            <pc:sldMasterMk cId="321635310" sldId="2147483666"/>
            <pc:sldLayoutMk cId="2573509321" sldId="2147483672"/>
          </pc:sldLayoutMkLst>
          <pc:spChg chg="mod">
            <ac:chgData name="Marie Ah-Lime" userId="e3b09c16-95d7-4793-a5a0-49370b8ef7f2" providerId="ADAL" clId="{A4BF9723-E7A5-4A1D-9631-6197EE5D0BF9}" dt="2020-09-22T15:39:29.010" v="66" actId="1076"/>
            <ac:spMkLst>
              <pc:docMk/>
              <pc:sldMasterMk cId="321635310" sldId="2147483666"/>
              <pc:sldLayoutMk cId="2573509321" sldId="2147483672"/>
              <ac:spMk id="2" creationId="{B270B929-9328-914C-BFEB-1BA8D78F10B4}"/>
            </ac:spMkLst>
          </pc:spChg>
          <pc:picChg chg="mod">
            <ac:chgData name="Marie Ah-Lime" userId="e3b09c16-95d7-4793-a5a0-49370b8ef7f2" providerId="ADAL" clId="{A4BF9723-E7A5-4A1D-9631-6197EE5D0BF9}" dt="2020-09-22T15:39:57.177" v="75" actId="1076"/>
            <ac:picMkLst>
              <pc:docMk/>
              <pc:sldMasterMk cId="321635310" sldId="2147483666"/>
              <pc:sldLayoutMk cId="2573509321" sldId="2147483672"/>
              <ac:picMk id="4" creationId="{7EB629E4-6460-A14A-9BC9-0B8BB909E3B7}"/>
            </ac:picMkLst>
          </pc:picChg>
        </pc:sldLayoutChg>
        <pc:sldLayoutChg chg="delSp">
          <pc:chgData name="Marie Ah-Lime" userId="e3b09c16-95d7-4793-a5a0-49370b8ef7f2" providerId="ADAL" clId="{A4BF9723-E7A5-4A1D-9631-6197EE5D0BF9}" dt="2020-09-22T15:39:39.028" v="69" actId="478"/>
          <pc:sldLayoutMkLst>
            <pc:docMk/>
            <pc:sldMasterMk cId="321635310" sldId="2147483666"/>
            <pc:sldLayoutMk cId="3896339761" sldId="2147483673"/>
          </pc:sldLayoutMkLst>
          <pc:picChg chg="del">
            <ac:chgData name="Marie Ah-Lime" userId="e3b09c16-95d7-4793-a5a0-49370b8ef7f2" providerId="ADAL" clId="{A4BF9723-E7A5-4A1D-9631-6197EE5D0BF9}" dt="2020-09-22T15:39:39.028" v="69" actId="478"/>
            <ac:picMkLst>
              <pc:docMk/>
              <pc:sldMasterMk cId="321635310" sldId="2147483666"/>
              <pc:sldLayoutMk cId="3896339761" sldId="2147483673"/>
              <ac:picMk id="25" creationId="{F6B3055C-3316-D645-ADCA-DEB8B4F59F07}"/>
            </ac:picMkLst>
          </pc:picChg>
        </pc:sldLayoutChg>
        <pc:sldLayoutChg chg="addSp delSp modSp">
          <pc:chgData name="Marie Ah-Lime" userId="e3b09c16-95d7-4793-a5a0-49370b8ef7f2" providerId="ADAL" clId="{A4BF9723-E7A5-4A1D-9631-6197EE5D0BF9}" dt="2020-09-22T15:40:36.652" v="80" actId="1076"/>
          <pc:sldLayoutMkLst>
            <pc:docMk/>
            <pc:sldMasterMk cId="321635310" sldId="2147483666"/>
            <pc:sldLayoutMk cId="2898325402" sldId="2147483674"/>
          </pc:sldLayoutMkLst>
          <pc:picChg chg="add mod modCrop">
            <ac:chgData name="Marie Ah-Lime" userId="e3b09c16-95d7-4793-a5a0-49370b8ef7f2" providerId="ADAL" clId="{A4BF9723-E7A5-4A1D-9631-6197EE5D0BF9}" dt="2020-09-22T15:40:36.652" v="80" actId="1076"/>
            <ac:picMkLst>
              <pc:docMk/>
              <pc:sldMasterMk cId="321635310" sldId="2147483666"/>
              <pc:sldLayoutMk cId="2898325402" sldId="2147483674"/>
              <ac:picMk id="16" creationId="{C3ECBEDB-3CFB-490D-A5BE-82C3973835F3}"/>
            </ac:picMkLst>
          </pc:picChg>
          <pc:picChg chg="del">
            <ac:chgData name="Marie Ah-Lime" userId="e3b09c16-95d7-4793-a5a0-49370b8ef7f2" providerId="ADAL" clId="{A4BF9723-E7A5-4A1D-9631-6197EE5D0BF9}" dt="2020-09-22T15:39:07.172" v="60" actId="478"/>
            <ac:picMkLst>
              <pc:docMk/>
              <pc:sldMasterMk cId="321635310" sldId="2147483666"/>
              <pc:sldLayoutMk cId="2898325402" sldId="2147483674"/>
              <ac:picMk id="19" creationId="{746796DC-8000-D44B-AD74-3F72B4EBF0F8}"/>
            </ac:picMkLst>
          </pc:picChg>
        </pc:sldLayoutChg>
        <pc:sldLayoutChg chg="addSp delSp">
          <pc:chgData name="Marie Ah-Lime" userId="e3b09c16-95d7-4793-a5a0-49370b8ef7f2" providerId="ADAL" clId="{A4BF9723-E7A5-4A1D-9631-6197EE5D0BF9}" dt="2020-09-22T15:40:39.623" v="81"/>
          <pc:sldLayoutMkLst>
            <pc:docMk/>
            <pc:sldMasterMk cId="321635310" sldId="2147483666"/>
            <pc:sldLayoutMk cId="1882485713" sldId="2147483675"/>
          </pc:sldLayoutMkLst>
          <pc:picChg chg="add">
            <ac:chgData name="Marie Ah-Lime" userId="e3b09c16-95d7-4793-a5a0-49370b8ef7f2" providerId="ADAL" clId="{A4BF9723-E7A5-4A1D-9631-6197EE5D0BF9}" dt="2020-09-22T15:40:39.623" v="81"/>
            <ac:picMkLst>
              <pc:docMk/>
              <pc:sldMasterMk cId="321635310" sldId="2147483666"/>
              <pc:sldLayoutMk cId="1882485713" sldId="2147483675"/>
              <ac:picMk id="12" creationId="{09C6D412-950A-4730-BB99-7ACC44F4B501}"/>
            </ac:picMkLst>
          </pc:picChg>
          <pc:picChg chg="del">
            <ac:chgData name="Marie Ah-Lime" userId="e3b09c16-95d7-4793-a5a0-49370b8ef7f2" providerId="ADAL" clId="{A4BF9723-E7A5-4A1D-9631-6197EE5D0BF9}" dt="2020-09-22T15:39:13.136" v="62" actId="478"/>
            <ac:picMkLst>
              <pc:docMk/>
              <pc:sldMasterMk cId="321635310" sldId="2147483666"/>
              <pc:sldLayoutMk cId="1882485713" sldId="2147483675"/>
              <ac:picMk id="19" creationId="{746796DC-8000-D44B-AD74-3F72B4EBF0F8}"/>
            </ac:picMkLst>
          </pc:picChg>
        </pc:sldLayoutChg>
        <pc:sldLayoutChg chg="addSp delSp">
          <pc:chgData name="Marie Ah-Lime" userId="e3b09c16-95d7-4793-a5a0-49370b8ef7f2" providerId="ADAL" clId="{A4BF9723-E7A5-4A1D-9631-6197EE5D0BF9}" dt="2020-09-22T15:40:40.871" v="82"/>
          <pc:sldLayoutMkLst>
            <pc:docMk/>
            <pc:sldMasterMk cId="321635310" sldId="2147483666"/>
            <pc:sldLayoutMk cId="481662531" sldId="2147483676"/>
          </pc:sldLayoutMkLst>
          <pc:picChg chg="add">
            <ac:chgData name="Marie Ah-Lime" userId="e3b09c16-95d7-4793-a5a0-49370b8ef7f2" providerId="ADAL" clId="{A4BF9723-E7A5-4A1D-9631-6197EE5D0BF9}" dt="2020-09-22T15:40:40.871" v="82"/>
            <ac:picMkLst>
              <pc:docMk/>
              <pc:sldMasterMk cId="321635310" sldId="2147483666"/>
              <pc:sldLayoutMk cId="481662531" sldId="2147483676"/>
              <ac:picMk id="13" creationId="{9F7EC7F6-64E7-4E66-B10A-3AE70D721FEE}"/>
            </ac:picMkLst>
          </pc:picChg>
          <pc:picChg chg="del">
            <ac:chgData name="Marie Ah-Lime" userId="e3b09c16-95d7-4793-a5a0-49370b8ef7f2" providerId="ADAL" clId="{A4BF9723-E7A5-4A1D-9631-6197EE5D0BF9}" dt="2020-09-22T15:39:10.052" v="61" actId="478"/>
            <ac:picMkLst>
              <pc:docMk/>
              <pc:sldMasterMk cId="321635310" sldId="2147483666"/>
              <pc:sldLayoutMk cId="481662531" sldId="2147483676"/>
              <ac:picMk id="15" creationId="{3DB9E97A-427D-294B-8CC9-7542F3794D5A}"/>
            </ac:picMkLst>
          </pc:picChg>
        </pc:sldLayoutChg>
        <pc:sldLayoutChg chg="modSp">
          <pc:chgData name="Marie Ah-Lime" userId="e3b09c16-95d7-4793-a5a0-49370b8ef7f2" providerId="ADAL" clId="{A4BF9723-E7A5-4A1D-9631-6197EE5D0BF9}" dt="2020-09-22T15:40:49.820" v="83" actId="14100"/>
          <pc:sldLayoutMkLst>
            <pc:docMk/>
            <pc:sldMasterMk cId="321635310" sldId="2147483666"/>
            <pc:sldLayoutMk cId="1045833480" sldId="2147483684"/>
          </pc:sldLayoutMkLst>
          <pc:picChg chg="mod">
            <ac:chgData name="Marie Ah-Lime" userId="e3b09c16-95d7-4793-a5a0-49370b8ef7f2" providerId="ADAL" clId="{A4BF9723-E7A5-4A1D-9631-6197EE5D0BF9}" dt="2020-09-22T15:40:49.820" v="83" actId="14100"/>
            <ac:picMkLst>
              <pc:docMk/>
              <pc:sldMasterMk cId="321635310" sldId="2147483666"/>
              <pc:sldLayoutMk cId="1045833480" sldId="2147483684"/>
              <ac:picMk id="15" creationId="{3F2167BE-9890-394A-B6BD-227F130B0304}"/>
            </ac:picMkLst>
          </pc:pic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932"/>
          </a:xfrm>
          <a:prstGeom prst="rect">
            <a:avLst/>
          </a:prstGeom>
        </p:spPr>
        <p:txBody>
          <a:bodyPr vert="horz" lIns="92281" tIns="46141" rIns="92281" bIns="46141" rtlCol="0"/>
          <a:lstStyle>
            <a:lvl1pPr algn="l">
              <a:defRPr sz="1200"/>
            </a:lvl1pPr>
          </a:lstStyle>
          <a:p>
            <a:endParaRPr lang="en-GB"/>
          </a:p>
        </p:txBody>
      </p:sp>
      <p:sp>
        <p:nvSpPr>
          <p:cNvPr id="3" name="Date Placeholder 2"/>
          <p:cNvSpPr>
            <a:spLocks noGrp="1"/>
          </p:cNvSpPr>
          <p:nvPr>
            <p:ph type="dt" idx="1"/>
          </p:nvPr>
        </p:nvSpPr>
        <p:spPr>
          <a:xfrm>
            <a:off x="3854939" y="0"/>
            <a:ext cx="2949099" cy="498932"/>
          </a:xfrm>
          <a:prstGeom prst="rect">
            <a:avLst/>
          </a:prstGeom>
        </p:spPr>
        <p:txBody>
          <a:bodyPr vert="horz" lIns="92281" tIns="46141" rIns="92281" bIns="46141" rtlCol="0"/>
          <a:lstStyle>
            <a:lvl1pPr algn="r">
              <a:defRPr sz="1200"/>
            </a:lvl1pPr>
          </a:lstStyle>
          <a:p>
            <a:fld id="{999CC996-2F1C-BA4A-BA92-647F37AFC0DB}" type="datetimeFigureOut">
              <a:rPr lang="en-GB" smtClean="0"/>
              <a:t>22/09/2020</a:t>
            </a:fld>
            <a:endParaRPr lang="en-GB"/>
          </a:p>
        </p:txBody>
      </p:sp>
      <p:sp>
        <p:nvSpPr>
          <p:cNvPr id="4" name="Slide Image Placeholder 3"/>
          <p:cNvSpPr>
            <a:spLocks noGrp="1" noRot="1" noChangeAspect="1"/>
          </p:cNvSpPr>
          <p:nvPr>
            <p:ph type="sldImg" idx="2"/>
          </p:nvPr>
        </p:nvSpPr>
        <p:spPr>
          <a:xfrm>
            <a:off x="1165225" y="1243013"/>
            <a:ext cx="4475163" cy="3355975"/>
          </a:xfrm>
          <a:prstGeom prst="rect">
            <a:avLst/>
          </a:prstGeom>
          <a:noFill/>
          <a:ln w="12700">
            <a:solidFill>
              <a:prstClr val="black"/>
            </a:solidFill>
          </a:ln>
        </p:spPr>
        <p:txBody>
          <a:bodyPr vert="horz" lIns="92281" tIns="46141" rIns="92281" bIns="46141" rtlCol="0" anchor="ctr"/>
          <a:lstStyle/>
          <a:p>
            <a:endParaRPr lang="en-GB"/>
          </a:p>
        </p:txBody>
      </p:sp>
      <p:sp>
        <p:nvSpPr>
          <p:cNvPr id="5" name="Notes Placeholder 4"/>
          <p:cNvSpPr>
            <a:spLocks noGrp="1"/>
          </p:cNvSpPr>
          <p:nvPr>
            <p:ph type="body" sz="quarter" idx="3"/>
          </p:nvPr>
        </p:nvSpPr>
        <p:spPr>
          <a:xfrm>
            <a:off x="680562" y="4785597"/>
            <a:ext cx="5444490" cy="3915490"/>
          </a:xfrm>
          <a:prstGeom prst="rect">
            <a:avLst/>
          </a:prstGeom>
        </p:spPr>
        <p:txBody>
          <a:bodyPr vert="horz" lIns="92281" tIns="46141" rIns="92281" bIns="4614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5170"/>
            <a:ext cx="2949099" cy="498931"/>
          </a:xfrm>
          <a:prstGeom prst="rect">
            <a:avLst/>
          </a:prstGeom>
        </p:spPr>
        <p:txBody>
          <a:bodyPr vert="horz" lIns="92281" tIns="46141" rIns="92281" bIns="46141" rtlCol="0" anchor="b"/>
          <a:lstStyle>
            <a:lvl1pPr algn="l">
              <a:defRPr sz="1200"/>
            </a:lvl1pPr>
          </a:lstStyle>
          <a:p>
            <a:endParaRPr lang="en-GB"/>
          </a:p>
        </p:txBody>
      </p:sp>
      <p:sp>
        <p:nvSpPr>
          <p:cNvPr id="7" name="Slide Number Placeholder 6"/>
          <p:cNvSpPr>
            <a:spLocks noGrp="1"/>
          </p:cNvSpPr>
          <p:nvPr>
            <p:ph type="sldNum" sz="quarter" idx="5"/>
          </p:nvPr>
        </p:nvSpPr>
        <p:spPr>
          <a:xfrm>
            <a:off x="3854939" y="9445170"/>
            <a:ext cx="2949099" cy="498931"/>
          </a:xfrm>
          <a:prstGeom prst="rect">
            <a:avLst/>
          </a:prstGeom>
        </p:spPr>
        <p:txBody>
          <a:bodyPr vert="horz" lIns="92281" tIns="46141" rIns="92281" bIns="46141" rtlCol="0" anchor="b"/>
          <a:lstStyle>
            <a:lvl1pPr algn="r">
              <a:defRPr sz="1200"/>
            </a:lvl1pPr>
          </a:lstStyle>
          <a:p>
            <a:fld id="{87FF85A0-94F3-CE4F-A9B6-3347E874EA80}" type="slidenum">
              <a:rPr lang="en-GB" smtClean="0"/>
              <a:t>‹#›</a:t>
            </a:fld>
            <a:endParaRPr lang="en-GB"/>
          </a:p>
        </p:txBody>
      </p:sp>
    </p:spTree>
    <p:extLst>
      <p:ext uri="{BB962C8B-B14F-4D97-AF65-F5344CB8AC3E}">
        <p14:creationId xmlns:p14="http://schemas.microsoft.com/office/powerpoint/2010/main" val="6080144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AR"/>
          </a:p>
        </p:txBody>
      </p:sp>
      <p:sp>
        <p:nvSpPr>
          <p:cNvPr id="4" name="Slide Number Placeholder 3"/>
          <p:cNvSpPr>
            <a:spLocks noGrp="1"/>
          </p:cNvSpPr>
          <p:nvPr>
            <p:ph type="sldNum" sz="quarter" idx="5"/>
          </p:nvPr>
        </p:nvSpPr>
        <p:spPr/>
        <p:txBody>
          <a:bodyPr/>
          <a:lstStyle/>
          <a:p>
            <a:fld id="{87FF85A0-94F3-CE4F-A9B6-3347E874EA80}" type="slidenum">
              <a:rPr lang="en-GB" smtClean="0"/>
              <a:t>1</a:t>
            </a:fld>
            <a:endParaRPr lang="en-GB"/>
          </a:p>
        </p:txBody>
      </p:sp>
    </p:spTree>
    <p:extLst>
      <p:ext uri="{BB962C8B-B14F-4D97-AF65-F5344CB8AC3E}">
        <p14:creationId xmlns:p14="http://schemas.microsoft.com/office/powerpoint/2010/main" val="42026379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AR"/>
          </a:p>
        </p:txBody>
      </p:sp>
      <p:sp>
        <p:nvSpPr>
          <p:cNvPr id="4" name="Slide Number Placeholder 3"/>
          <p:cNvSpPr>
            <a:spLocks noGrp="1"/>
          </p:cNvSpPr>
          <p:nvPr>
            <p:ph type="sldNum" sz="quarter" idx="5"/>
          </p:nvPr>
        </p:nvSpPr>
        <p:spPr/>
        <p:txBody>
          <a:bodyPr/>
          <a:lstStyle/>
          <a:p>
            <a:fld id="{87FF85A0-94F3-CE4F-A9B6-3347E874EA80}" type="slidenum">
              <a:rPr lang="en-GB" smtClean="0"/>
              <a:t>10</a:t>
            </a:fld>
            <a:endParaRPr lang="en-GB"/>
          </a:p>
        </p:txBody>
      </p:sp>
    </p:spTree>
    <p:extLst>
      <p:ext uri="{BB962C8B-B14F-4D97-AF65-F5344CB8AC3E}">
        <p14:creationId xmlns:p14="http://schemas.microsoft.com/office/powerpoint/2010/main" val="8277583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AR" dirty="0"/>
          </a:p>
        </p:txBody>
      </p:sp>
      <p:sp>
        <p:nvSpPr>
          <p:cNvPr id="4" name="Slide Number Placeholder 3"/>
          <p:cNvSpPr>
            <a:spLocks noGrp="1"/>
          </p:cNvSpPr>
          <p:nvPr>
            <p:ph type="sldNum" sz="quarter" idx="5"/>
          </p:nvPr>
        </p:nvSpPr>
        <p:spPr/>
        <p:txBody>
          <a:bodyPr/>
          <a:lstStyle/>
          <a:p>
            <a:fld id="{87FF85A0-94F3-CE4F-A9B6-3347E874EA80}" type="slidenum">
              <a:rPr lang="en-GB" smtClean="0"/>
              <a:t>11</a:t>
            </a:fld>
            <a:endParaRPr lang="en-GB"/>
          </a:p>
        </p:txBody>
      </p:sp>
    </p:spTree>
    <p:extLst>
      <p:ext uri="{BB962C8B-B14F-4D97-AF65-F5344CB8AC3E}">
        <p14:creationId xmlns:p14="http://schemas.microsoft.com/office/powerpoint/2010/main" val="5428742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AR"/>
          </a:p>
        </p:txBody>
      </p:sp>
      <p:sp>
        <p:nvSpPr>
          <p:cNvPr id="4" name="Slide Number Placeholder 3"/>
          <p:cNvSpPr>
            <a:spLocks noGrp="1"/>
          </p:cNvSpPr>
          <p:nvPr>
            <p:ph type="sldNum" sz="quarter" idx="5"/>
          </p:nvPr>
        </p:nvSpPr>
        <p:spPr/>
        <p:txBody>
          <a:bodyPr/>
          <a:lstStyle/>
          <a:p>
            <a:fld id="{87FF85A0-94F3-CE4F-A9B6-3347E874EA80}" type="slidenum">
              <a:rPr lang="en-GB" smtClean="0"/>
              <a:t>12</a:t>
            </a:fld>
            <a:endParaRPr lang="en-GB"/>
          </a:p>
        </p:txBody>
      </p:sp>
    </p:spTree>
    <p:extLst>
      <p:ext uri="{BB962C8B-B14F-4D97-AF65-F5344CB8AC3E}">
        <p14:creationId xmlns:p14="http://schemas.microsoft.com/office/powerpoint/2010/main" val="23950253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a:t>Le Secrétariat élaborera aussi des orientations sur les considérations juridiques concernant la propriété effective, y compris des définitions et des seuils, en s’appuyant sur les meilleures pratiques naissantes et sur les difficultés particulières rencontrées pour assurer la transparence de la propriété dans le secteur pétrolier, gazier et minier. </a:t>
            </a:r>
          </a:p>
        </p:txBody>
      </p:sp>
      <p:sp>
        <p:nvSpPr>
          <p:cNvPr id="4" name="Slide Number Placeholder 3"/>
          <p:cNvSpPr>
            <a:spLocks noGrp="1"/>
          </p:cNvSpPr>
          <p:nvPr>
            <p:ph type="sldNum" sz="quarter" idx="5"/>
          </p:nvPr>
        </p:nvSpPr>
        <p:spPr/>
        <p:txBody>
          <a:bodyPr/>
          <a:lstStyle/>
          <a:p>
            <a:fld id="{87FF85A0-94F3-CE4F-A9B6-3347E874EA80}" type="slidenum">
              <a:rPr lang="en-GB" smtClean="0"/>
              <a:t>13</a:t>
            </a:fld>
            <a:endParaRPr lang="en-GB"/>
          </a:p>
        </p:txBody>
      </p:sp>
    </p:spTree>
    <p:extLst>
      <p:ext uri="{BB962C8B-B14F-4D97-AF65-F5344CB8AC3E}">
        <p14:creationId xmlns:p14="http://schemas.microsoft.com/office/powerpoint/2010/main" val="3676995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dirty="0"/>
          </a:p>
        </p:txBody>
      </p:sp>
      <p:sp>
        <p:nvSpPr>
          <p:cNvPr id="4" name="Slide Number Placeholder 3"/>
          <p:cNvSpPr>
            <a:spLocks noGrp="1"/>
          </p:cNvSpPr>
          <p:nvPr>
            <p:ph type="sldNum" sz="quarter" idx="5"/>
          </p:nvPr>
        </p:nvSpPr>
        <p:spPr/>
        <p:txBody>
          <a:bodyPr/>
          <a:lstStyle/>
          <a:p>
            <a:fld id="{87FF85A0-94F3-CE4F-A9B6-3347E874EA80}" type="slidenum">
              <a:rPr lang="en-GB" smtClean="0"/>
              <a:t>14</a:t>
            </a:fld>
            <a:endParaRPr lang="en-GB"/>
          </a:p>
        </p:txBody>
      </p:sp>
    </p:spTree>
    <p:extLst>
      <p:ext uri="{BB962C8B-B14F-4D97-AF65-F5344CB8AC3E}">
        <p14:creationId xmlns:p14="http://schemas.microsoft.com/office/powerpoint/2010/main" val="26962300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a:t>Cette diapositive décrit les composantes de l’Exigence 2.5 </a:t>
            </a:r>
            <a:r>
              <a:rPr lang="fr-FR" dirty="0">
                <a:sym typeface="Wingdings" panose="05000000000000000000" pitchFamily="2" charset="2"/>
              </a:rPr>
              <a:t></a:t>
            </a:r>
            <a:r>
              <a:rPr lang="fr-FR" dirty="0"/>
              <a:t> leur évaluation sera différente selon l’étape applicable (critères initiaux ou tous critères)</a:t>
            </a:r>
          </a:p>
        </p:txBody>
      </p:sp>
      <p:sp>
        <p:nvSpPr>
          <p:cNvPr id="4" name="Slide Number Placeholder 3"/>
          <p:cNvSpPr>
            <a:spLocks noGrp="1"/>
          </p:cNvSpPr>
          <p:nvPr>
            <p:ph type="sldNum" sz="quarter" idx="5"/>
          </p:nvPr>
        </p:nvSpPr>
        <p:spPr/>
        <p:txBody>
          <a:bodyPr/>
          <a:lstStyle/>
          <a:p>
            <a:fld id="{87FF85A0-94F3-CE4F-A9B6-3347E874EA80}" type="slidenum">
              <a:rPr lang="en-GB" smtClean="0"/>
              <a:t>15</a:t>
            </a:fld>
            <a:endParaRPr lang="en-GB"/>
          </a:p>
        </p:txBody>
      </p:sp>
    </p:spTree>
    <p:extLst>
      <p:ext uri="{BB962C8B-B14F-4D97-AF65-F5344CB8AC3E}">
        <p14:creationId xmlns:p14="http://schemas.microsoft.com/office/powerpoint/2010/main" val="32202981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a:t>Questions pour l’évaluation des critères initiaux :</a:t>
            </a:r>
          </a:p>
          <a:p>
            <a:pPr marL="230703" indent="-230703" defTabSz="922812">
              <a:buFont typeface="+mj-lt"/>
              <a:buAutoNum type="arabicPeriod"/>
              <a:defRPr/>
            </a:pPr>
            <a:r>
              <a:rPr lang="fr-FR" dirty="0"/>
              <a:t>Existe-t-il des </a:t>
            </a:r>
            <a:r>
              <a:rPr lang="fr-FR" dirty="0">
                <a:solidFill>
                  <a:schemeClr val="bg1"/>
                </a:solidFill>
              </a:rPr>
              <a:t>lois/réglementations/politiques</a:t>
            </a:r>
            <a:r>
              <a:rPr lang="fr-FR" dirty="0"/>
              <a:t> appuyant </a:t>
            </a:r>
            <a:r>
              <a:rPr lang="fr-FR" dirty="0">
                <a:solidFill>
                  <a:schemeClr val="bg1"/>
                </a:solidFill>
              </a:rPr>
              <a:t>la création et l’actualisation d’un registre public des bénéficiaires effectifs,</a:t>
            </a:r>
            <a:r>
              <a:rPr lang="fr-FR" dirty="0"/>
              <a:t> y compris des entreprises qui </a:t>
            </a:r>
            <a:r>
              <a:rPr lang="fr-FR" dirty="0">
                <a:solidFill>
                  <a:schemeClr val="bg1"/>
                </a:solidFill>
              </a:rPr>
              <a:t>détiennent une licence/un contrat dans le secteur pétrolier, gazier ou minier, de production ou d’exploration,</a:t>
            </a:r>
            <a:r>
              <a:rPr lang="fr-FR" dirty="0"/>
              <a:t> ou qui </a:t>
            </a:r>
            <a:r>
              <a:rPr lang="fr-FR" dirty="0">
                <a:solidFill>
                  <a:schemeClr val="bg1"/>
                </a:solidFill>
              </a:rPr>
              <a:t>en font la demande ou y détiennent une participation</a:t>
            </a:r>
            <a:r>
              <a:rPr lang="fr-FR" dirty="0"/>
              <a:t> ? </a:t>
            </a:r>
            <a:r>
              <a:rPr lang="fr-FR" i="1" dirty="0"/>
              <a:t>(2.5.a, recommandé seulement) </a:t>
            </a:r>
          </a:p>
          <a:p>
            <a:pPr marL="230703" indent="-230703" defTabSz="922812">
              <a:buFont typeface="+mj-lt"/>
              <a:buAutoNum type="arabicPeriod"/>
              <a:defRPr/>
            </a:pPr>
            <a:r>
              <a:rPr lang="fr-FR" dirty="0"/>
              <a:t>Des documents attestent-ils la politique du gouvernement et les </a:t>
            </a:r>
            <a:r>
              <a:rPr lang="fr-FR" b="1" dirty="0"/>
              <a:t>discussions du GMP en matière de divulgation des bénéficiaires effectifs</a:t>
            </a:r>
            <a:r>
              <a:rPr lang="fr-FR" dirty="0"/>
              <a:t>, avec notamment des informations détaillées sur les dispositions légales pertinentes, les pratiques de divulgation réelles et toute réforme prévue ou en cours ? (2.5.b)</a:t>
            </a:r>
          </a:p>
          <a:p>
            <a:pPr marL="230703" indent="-230703" defTabSz="922812">
              <a:buFont typeface="+mj-lt"/>
              <a:buAutoNum type="arabicPeriod"/>
              <a:defRPr/>
            </a:pPr>
            <a:r>
              <a:rPr lang="fr-FR" b="1" dirty="0"/>
              <a:t>Le pays mettant en œuvre l’ITIE </a:t>
            </a:r>
            <a:r>
              <a:rPr lang="fr-FR" b="1" dirty="0" err="1"/>
              <a:t>a-t-il</a:t>
            </a:r>
            <a:r>
              <a:rPr lang="fr-FR" b="1" dirty="0"/>
              <a:t> demandé que les informations relatives aux bénéficiaires effectifs soient publiées</a:t>
            </a:r>
            <a:r>
              <a:rPr lang="fr-FR" dirty="0"/>
              <a:t> par les entreprises qui font une demande de licence ou de contrat pétrolier, gazier ou minier, de production ou d’exploration ou y détiennent une participation ? Le cadre légal permet-il de déposer une telle demande ? (2.5.c)</a:t>
            </a:r>
          </a:p>
          <a:p>
            <a:pPr marL="230703" indent="-230703" defTabSz="922812">
              <a:buFont typeface="+mj-lt"/>
              <a:buAutoNum type="arabicPeriod"/>
              <a:defRPr/>
            </a:pPr>
            <a:r>
              <a:rPr lang="fr-FR" b="1" dirty="0"/>
              <a:t>Des entreprises</a:t>
            </a:r>
            <a:r>
              <a:rPr lang="fr-FR" dirty="0"/>
              <a:t> ayant fait une demande de licence ou de contrat pétrolier, gazier ou minier, de production ou d’exploration, ou y détendant une participation, </a:t>
            </a:r>
            <a:r>
              <a:rPr lang="fr-FR" dirty="0" err="1"/>
              <a:t>ont-elles</a:t>
            </a:r>
            <a:r>
              <a:rPr lang="fr-FR" dirty="0"/>
              <a:t> </a:t>
            </a:r>
            <a:r>
              <a:rPr lang="fr-FR" b="1" dirty="0"/>
              <a:t>transmis ces informations ?</a:t>
            </a:r>
            <a:r>
              <a:rPr lang="fr-FR" dirty="0"/>
              <a:t> </a:t>
            </a:r>
          </a:p>
          <a:p>
            <a:pPr marL="230703" indent="-230703" defTabSz="922812">
              <a:buFont typeface="+mj-lt"/>
              <a:buAutoNum type="arabicPeriod"/>
              <a:defRPr/>
            </a:pPr>
            <a:r>
              <a:rPr lang="fr-FR" dirty="0"/>
              <a:t>Le cas échéant, les informations demandées précisent-elles l’identité des bénéficiaires effectifs, leur degré de participation au capital des entreprises et les modalités d’exercice de leur participation ou de leur contrôle ? </a:t>
            </a:r>
          </a:p>
          <a:p>
            <a:pPr marL="230703" indent="-230703" defTabSz="922812">
              <a:buFont typeface="+mj-lt"/>
              <a:buAutoNum type="arabicPeriod"/>
              <a:defRPr/>
            </a:pPr>
            <a:r>
              <a:rPr lang="fr-FR" b="1" dirty="0">
                <a:highlight>
                  <a:srgbClr val="FFFF00"/>
                </a:highlight>
              </a:rPr>
              <a:t>Le GMP </a:t>
            </a:r>
            <a:r>
              <a:rPr lang="fr-FR" b="1" dirty="0" err="1">
                <a:highlight>
                  <a:srgbClr val="FFFF00"/>
                </a:highlight>
              </a:rPr>
              <a:t>a-t-il</a:t>
            </a:r>
            <a:r>
              <a:rPr lang="fr-FR" b="1" dirty="0">
                <a:highlight>
                  <a:srgbClr val="FFFF00"/>
                </a:highlight>
              </a:rPr>
              <a:t> relevé des lacunes ou des faiblesses</a:t>
            </a:r>
            <a:r>
              <a:rPr lang="fr-FR" dirty="0">
                <a:highlight>
                  <a:srgbClr val="FFFF00"/>
                </a:highlight>
              </a:rPr>
              <a:t> dans la divulgation des informations sur les bénéficiaires effectifs, </a:t>
            </a:r>
            <a:r>
              <a:rPr lang="fr-FR" b="1" dirty="0">
                <a:highlight>
                  <a:srgbClr val="FFFF00"/>
                </a:highlight>
              </a:rPr>
              <a:t>et notamment conclu à des omissions significatives et à la fiabilité</a:t>
            </a:r>
            <a:r>
              <a:rPr lang="fr-FR" dirty="0">
                <a:highlight>
                  <a:srgbClr val="FFFF00"/>
                </a:highlight>
              </a:rPr>
              <a:t> des informations sur les bénéficiaires effectifs ? (2.5.c)</a:t>
            </a:r>
          </a:p>
          <a:p>
            <a:pPr marL="230703" indent="-230703" defTabSz="922812">
              <a:buFont typeface="+mj-lt"/>
              <a:buAutoNum type="arabicPeriod"/>
              <a:defRPr/>
            </a:pPr>
            <a:r>
              <a:rPr lang="fr-FR" dirty="0">
                <a:highlight>
                  <a:srgbClr val="FFFF00"/>
                </a:highlight>
              </a:rPr>
              <a:t>Le gouvernement ou le GMP </a:t>
            </a:r>
            <a:r>
              <a:rPr lang="fr-FR" dirty="0" err="1">
                <a:highlight>
                  <a:srgbClr val="FFFF00"/>
                </a:highlight>
              </a:rPr>
              <a:t>a-t-il</a:t>
            </a:r>
            <a:r>
              <a:rPr lang="fr-FR" dirty="0">
                <a:highlight>
                  <a:srgbClr val="FFFF00"/>
                </a:highlight>
              </a:rPr>
              <a:t> approuvé et gardé trace de plans visant à surmonter les difficultés observées ?</a:t>
            </a:r>
          </a:p>
          <a:p>
            <a:pPr marL="230703" indent="-230703" defTabSz="922812">
              <a:buFont typeface="+mj-lt"/>
              <a:buAutoNum type="arabicPeriod"/>
              <a:defRPr/>
            </a:pPr>
            <a:r>
              <a:rPr lang="fr-FR" b="1" dirty="0">
                <a:highlight>
                  <a:srgbClr val="FFFF00"/>
                </a:highlight>
              </a:rPr>
              <a:t>Les informations demandées précisent-elles l’identité des bénéficiaires effectifs</a:t>
            </a:r>
            <a:r>
              <a:rPr lang="fr-FR" dirty="0">
                <a:highlight>
                  <a:srgbClr val="FFFF00"/>
                </a:highlight>
              </a:rPr>
              <a:t>, notamment leur nationalité et leur pays de résidence, et identifient-elles les PPE ? (2.5.d)</a:t>
            </a:r>
          </a:p>
          <a:p>
            <a:pPr marL="230703" indent="-230703" defTabSz="922812">
              <a:buFont typeface="+mj-lt"/>
              <a:buAutoNum type="arabicPeriod"/>
              <a:defRPr/>
            </a:pPr>
            <a:r>
              <a:rPr lang="fr-FR" dirty="0">
                <a:highlight>
                  <a:srgbClr val="FFFF00"/>
                </a:highlight>
              </a:rPr>
              <a:t>L’entité de l’État compétente ou le GMP </a:t>
            </a:r>
            <a:r>
              <a:rPr lang="fr-FR" dirty="0" err="1">
                <a:highlight>
                  <a:srgbClr val="FFFF00"/>
                </a:highlight>
              </a:rPr>
              <a:t>a-t-il</a:t>
            </a:r>
            <a:r>
              <a:rPr lang="fr-FR" dirty="0">
                <a:highlight>
                  <a:srgbClr val="FFFF00"/>
                </a:highlight>
              </a:rPr>
              <a:t> établi </a:t>
            </a:r>
            <a:r>
              <a:rPr lang="fr-FR" b="1" dirty="0">
                <a:highlight>
                  <a:srgbClr val="FFFF00"/>
                </a:highlight>
              </a:rPr>
              <a:t>des moyens d’obtenir des entreprises participantes des garanties quant à l’exactitude</a:t>
            </a:r>
            <a:r>
              <a:rPr lang="fr-FR" dirty="0">
                <a:highlight>
                  <a:srgbClr val="FFFF00"/>
                </a:highlight>
              </a:rPr>
              <a:t> des informations qu’elles fournissent sur leurs bénéficiaires effectifs ?  (2.5.e)</a:t>
            </a:r>
          </a:p>
          <a:p>
            <a:pPr marL="230703" indent="-230703" defTabSz="922812">
              <a:buFont typeface="+mj-lt"/>
              <a:buAutoNum type="arabicPeriod"/>
              <a:defRPr/>
            </a:pPr>
            <a:r>
              <a:rPr lang="fr-FR" dirty="0">
                <a:highlight>
                  <a:srgbClr val="FFFF00"/>
                </a:highlight>
              </a:rPr>
              <a:t>Le Groupe multipartite </a:t>
            </a:r>
            <a:r>
              <a:rPr lang="fr-FR" dirty="0" err="1">
                <a:highlight>
                  <a:srgbClr val="FFFF00"/>
                </a:highlight>
              </a:rPr>
              <a:t>a-t-il</a:t>
            </a:r>
            <a:r>
              <a:rPr lang="fr-FR" dirty="0">
                <a:highlight>
                  <a:srgbClr val="FFFF00"/>
                </a:highlight>
              </a:rPr>
              <a:t> arrêté une </a:t>
            </a:r>
            <a:r>
              <a:rPr lang="fr-FR" b="1" dirty="0">
                <a:highlight>
                  <a:srgbClr val="FFFF00"/>
                </a:highlight>
              </a:rPr>
              <a:t>définition adéquate</a:t>
            </a:r>
            <a:r>
              <a:rPr lang="fr-FR" dirty="0">
                <a:highlight>
                  <a:srgbClr val="FFFF00"/>
                </a:highlight>
              </a:rPr>
              <a:t> du terme « bénéficiaire effectif » ?  (2.5.f)</a:t>
            </a:r>
          </a:p>
          <a:p>
            <a:pPr marL="230703" indent="-230703" defTabSz="922812">
              <a:buFont typeface="+mj-lt"/>
              <a:buAutoNum type="arabicPeriod"/>
              <a:defRPr/>
            </a:pPr>
            <a:r>
              <a:rPr lang="fr-FR" dirty="0">
                <a:highlight>
                  <a:srgbClr val="FFFF00"/>
                </a:highlight>
              </a:rPr>
              <a:t>La définition est-elle alignée sur l’Exigence 2.5.f.i et tient-elle compte des normes internationales et lois nationales pertinentes ? </a:t>
            </a:r>
          </a:p>
          <a:p>
            <a:pPr marL="230703" indent="-230703" defTabSz="922812">
              <a:buFont typeface="+mj-lt"/>
              <a:buAutoNum type="arabicPeriod"/>
              <a:defRPr/>
            </a:pPr>
            <a:r>
              <a:rPr lang="fr-FR" dirty="0">
                <a:highlight>
                  <a:srgbClr val="FFFF00"/>
                </a:highlight>
              </a:rPr>
              <a:t>Précise-t-elle le(s) seuil(s) du degré de participation au capital des entreprises concernées ainsi que les obligations de déclaration pour les personnes politiquement exposées ? </a:t>
            </a:r>
          </a:p>
          <a:p>
            <a:pPr marL="230703" indent="-230703" defTabSz="922812">
              <a:buFont typeface="+mj-lt"/>
              <a:buAutoNum type="arabicPeriod"/>
              <a:defRPr/>
            </a:pPr>
            <a:r>
              <a:rPr lang="fr-FR" dirty="0">
                <a:highlight>
                  <a:srgbClr val="FFFF00"/>
                </a:highlight>
              </a:rPr>
              <a:t>La définition figure-t-elle dans le Rapport ITIE ou le Rapport fait-il référence ou renvoie-t-il à une autre source publique (p. ex., une loi) incluant cette définition ?</a:t>
            </a:r>
          </a:p>
          <a:p>
            <a:pPr marL="230703" indent="-230703" defTabSz="922812">
              <a:buFont typeface="+mj-lt"/>
              <a:buAutoNum type="arabicPeriod"/>
              <a:defRPr/>
            </a:pPr>
            <a:r>
              <a:rPr lang="fr-FR" dirty="0">
                <a:highlight>
                  <a:srgbClr val="FFFF00"/>
                </a:highlight>
              </a:rPr>
              <a:t>Pour les entreprises cotées en bourse, y compris leurs filiales en propriété exclusive, la Bourse de valeurs où elles sont cotées et le lien vers la documentation qu’elles ont à déposer auprès de cette Bourse sont-ils précisés dans le registre public ou le Rapport ITIE ? (2.5.f)</a:t>
            </a:r>
          </a:p>
          <a:p>
            <a:pPr marL="230703" indent="-230703" defTabSz="922812">
              <a:buFont typeface="+mj-lt"/>
              <a:buAutoNum type="arabicPeriod"/>
              <a:defRPr/>
            </a:pPr>
            <a:r>
              <a:rPr lang="fr-FR" dirty="0">
                <a:highlight>
                  <a:srgbClr val="FFFF00"/>
                </a:highlight>
              </a:rPr>
              <a:t>Les informations sur les propriétaires légaux et la part de participation de ces entreprises sont-elles accessibles au grand public ? (2.5.g)</a:t>
            </a:r>
          </a:p>
          <a:p>
            <a:pPr marL="230703" indent="-230703" defTabSz="922812">
              <a:buFont typeface="+mj-lt"/>
              <a:buAutoNum type="arabicPeriod"/>
              <a:defRPr/>
            </a:pPr>
            <a:endParaRPr lang="nb-NO" dirty="0">
              <a:highlight>
                <a:srgbClr val="FFFF00"/>
              </a:highlight>
              <a:latin typeface="Calibri" panose="020F0502020204030204" pitchFamily="34" charset="0"/>
              <a:ea typeface="Times New Roman" panose="02020603050405020304" pitchFamily="18" charset="0"/>
              <a:cs typeface="Times New Roman" panose="02020603050405020304" pitchFamily="18" charset="0"/>
            </a:endParaRPr>
          </a:p>
          <a:p>
            <a:pPr marL="230703" indent="-230703" defTabSz="922812">
              <a:buFont typeface="+mj-lt"/>
              <a:buAutoNum type="arabicPeriod"/>
              <a:defRPr/>
            </a:pPr>
            <a:endParaRPr lang="nb-NO" dirty="0">
              <a:highlight>
                <a:srgbClr val="FFFF00"/>
              </a:highlight>
            </a:endParaRPr>
          </a:p>
          <a:p>
            <a:pPr marL="230703" indent="-230703" defTabSz="922812">
              <a:buFont typeface="+mj-lt"/>
              <a:buAutoNum type="arabicPeriod"/>
              <a:defRPr/>
            </a:pPr>
            <a:endParaRPr lang="nb-NO" dirty="0">
              <a:highlight>
                <a:srgbClr val="FFFF00"/>
              </a:highlight>
              <a:latin typeface="Calibri" panose="020F0502020204030204" pitchFamily="34" charset="0"/>
              <a:ea typeface="Times New Roman" panose="02020603050405020304" pitchFamily="18" charset="0"/>
              <a:cs typeface="Times New Roman" panose="02020603050405020304" pitchFamily="18" charset="0"/>
            </a:endParaRPr>
          </a:p>
          <a:p>
            <a:pPr marL="230703" indent="-230703" defTabSz="922812">
              <a:buFont typeface="+mj-lt"/>
              <a:buAutoNum type="arabicPeriod"/>
              <a:defRPr/>
            </a:pPr>
            <a:endParaRPr lang="nb-NO" dirty="0">
              <a:highlight>
                <a:srgbClr val="FFFF00"/>
              </a:highlight>
              <a:latin typeface="Calibri" panose="020F0502020204030204" pitchFamily="34" charset="0"/>
              <a:ea typeface="Times New Roman" panose="02020603050405020304" pitchFamily="18" charset="0"/>
              <a:cs typeface="Times New Roman" panose="02020603050405020304" pitchFamily="18" charset="0"/>
            </a:endParaRPr>
          </a:p>
          <a:p>
            <a:pPr marL="230703" indent="-230703" defTabSz="922812">
              <a:buFont typeface="+mj-lt"/>
              <a:buAutoNum type="arabicPeriod"/>
              <a:defRPr/>
            </a:pPr>
            <a:endParaRPr lang="nb-NO" dirty="0">
              <a:highlight>
                <a:srgbClr val="FFFF00"/>
              </a:highlight>
            </a:endParaRPr>
          </a:p>
          <a:p>
            <a:pPr marL="230703" indent="-230703" defTabSz="922812">
              <a:buFont typeface="+mj-lt"/>
              <a:buAutoNum type="arabicPeriod"/>
              <a:defRPr/>
            </a:pPr>
            <a:endParaRPr lang="nb-NO" dirty="0">
              <a:latin typeface="Calibri" panose="020F0502020204030204" pitchFamily="34" charset="0"/>
              <a:ea typeface="Times New Roman" panose="02020603050405020304" pitchFamily="18" charset="0"/>
              <a:cs typeface="Times New Roman" panose="02020603050405020304" pitchFamily="18" charset="0"/>
            </a:endParaRPr>
          </a:p>
          <a:p>
            <a:pPr marL="230703" indent="-230703" defTabSz="922812">
              <a:buFont typeface="+mj-lt"/>
              <a:buAutoNum type="arabicPeriod"/>
              <a:defRPr/>
            </a:pPr>
            <a:endParaRPr lang="nb-NO" dirty="0"/>
          </a:p>
          <a:p>
            <a:pPr marL="230703" indent="-230703" defTabSz="922812">
              <a:buFont typeface="+mj-lt"/>
              <a:buAutoNum type="arabicPeriod"/>
              <a:defRPr/>
            </a:pPr>
            <a:endParaRPr lang="nb-NO" dirty="0"/>
          </a:p>
          <a:p>
            <a:pPr marL="230703" indent="-230703" defTabSz="922812">
              <a:buFont typeface="+mj-lt"/>
              <a:buAutoNum type="arabicPeriod"/>
              <a:defRPr/>
            </a:pPr>
            <a:endParaRPr lang="nb-NO" dirty="0">
              <a:latin typeface="Calibri" panose="020F0502020204030204" pitchFamily="34" charset="0"/>
              <a:ea typeface="Times New Roman" panose="02020603050405020304" pitchFamily="18" charset="0"/>
              <a:cs typeface="Times New Roman" panose="02020603050405020304" pitchFamily="18" charset="0"/>
            </a:endParaRPr>
          </a:p>
          <a:p>
            <a:pPr marL="230703" indent="-230703" defTabSz="922812">
              <a:buFont typeface="+mj-lt"/>
              <a:buAutoNum type="arabicPeriod"/>
              <a:defRPr/>
            </a:pPr>
            <a:endParaRPr lang="en-GB" i="1" dirty="0"/>
          </a:p>
          <a:p>
            <a:pPr marL="230703" indent="-230703" defTabSz="922812">
              <a:buFont typeface="+mj-lt"/>
              <a:buAutoNum type="arabicPeriod"/>
              <a:defRPr/>
            </a:pPr>
            <a:endParaRPr lang="nb-NO" dirty="0"/>
          </a:p>
          <a:p>
            <a:endParaRPr lang="nb-NO" dirty="0"/>
          </a:p>
        </p:txBody>
      </p:sp>
      <p:sp>
        <p:nvSpPr>
          <p:cNvPr id="4" name="Slide Number Placeholder 3"/>
          <p:cNvSpPr>
            <a:spLocks noGrp="1"/>
          </p:cNvSpPr>
          <p:nvPr>
            <p:ph type="sldNum" sz="quarter" idx="5"/>
          </p:nvPr>
        </p:nvSpPr>
        <p:spPr/>
        <p:txBody>
          <a:bodyPr/>
          <a:lstStyle/>
          <a:p>
            <a:fld id="{87FF85A0-94F3-CE4F-A9B6-3347E874EA80}" type="slidenum">
              <a:rPr lang="en-GB" smtClean="0"/>
              <a:t>16</a:t>
            </a:fld>
            <a:endParaRPr lang="en-GB"/>
          </a:p>
        </p:txBody>
      </p:sp>
    </p:spTree>
    <p:extLst>
      <p:ext uri="{BB962C8B-B14F-4D97-AF65-F5344CB8AC3E}">
        <p14:creationId xmlns:p14="http://schemas.microsoft.com/office/powerpoint/2010/main" val="19876725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a:t>Questions pour l’évaluation des critères initiaux :</a:t>
            </a:r>
          </a:p>
          <a:p>
            <a:pPr marL="230703" indent="-230703" defTabSz="922812">
              <a:buFont typeface="+mj-lt"/>
              <a:buAutoNum type="arabicPeriod"/>
              <a:defRPr/>
            </a:pPr>
            <a:r>
              <a:rPr lang="fr-FR" dirty="0"/>
              <a:t>Existe-t-il des </a:t>
            </a:r>
            <a:r>
              <a:rPr lang="fr-FR" dirty="0">
                <a:solidFill>
                  <a:schemeClr val="bg1"/>
                </a:solidFill>
              </a:rPr>
              <a:t>lois/réglementations/politiques</a:t>
            </a:r>
            <a:r>
              <a:rPr lang="fr-FR" dirty="0"/>
              <a:t> appuyant </a:t>
            </a:r>
            <a:r>
              <a:rPr lang="fr-FR" dirty="0">
                <a:solidFill>
                  <a:schemeClr val="bg1"/>
                </a:solidFill>
              </a:rPr>
              <a:t>la création et l’actualisation d’un registre public des bénéficiaires effectifs</a:t>
            </a:r>
            <a:r>
              <a:rPr lang="fr-FR" dirty="0"/>
              <a:t>, y compris des entreprises qui </a:t>
            </a:r>
            <a:r>
              <a:rPr lang="fr-FR" dirty="0">
                <a:solidFill>
                  <a:schemeClr val="bg1"/>
                </a:solidFill>
              </a:rPr>
              <a:t>détiennent une licence/un contrat dans le secteur pétrolier, gazier ou minier, de production ou d’exploration, ou qui en font la demande ou y détiennent une participation</a:t>
            </a:r>
            <a:r>
              <a:rPr lang="fr-FR" dirty="0"/>
              <a:t> ? </a:t>
            </a:r>
            <a:r>
              <a:rPr lang="fr-FR" i="1" dirty="0"/>
              <a:t>(2.5.a, recommandé seulement) </a:t>
            </a:r>
          </a:p>
          <a:p>
            <a:pPr marL="230703" indent="-230703" defTabSz="922812">
              <a:buFont typeface="+mj-lt"/>
              <a:buAutoNum type="arabicPeriod"/>
              <a:defRPr/>
            </a:pPr>
            <a:r>
              <a:rPr lang="fr-FR" dirty="0"/>
              <a:t>Des documents attestent-ils la politique du gouvernement et les </a:t>
            </a:r>
            <a:r>
              <a:rPr lang="fr-FR" b="1" dirty="0"/>
              <a:t>discussions du GMP en matière de divulgation des bénéficiaires effectifs</a:t>
            </a:r>
            <a:r>
              <a:rPr lang="fr-FR" dirty="0"/>
              <a:t>, avec notamment des informations détaillées sur les dispositions légales pertinentes, les pratiques de divulgation réelles et toute réforme prévue ou en cours ? (2.5.b)</a:t>
            </a:r>
          </a:p>
          <a:p>
            <a:pPr marL="230703" indent="-230703" defTabSz="922812">
              <a:buFont typeface="+mj-lt"/>
              <a:buAutoNum type="arabicPeriod"/>
              <a:defRPr/>
            </a:pPr>
            <a:r>
              <a:rPr lang="fr-FR" b="1" dirty="0"/>
              <a:t>Le pays mettant en œuvre l’ITIE </a:t>
            </a:r>
            <a:r>
              <a:rPr lang="fr-FR" b="1" dirty="0" err="1"/>
              <a:t>a-t-il</a:t>
            </a:r>
            <a:r>
              <a:rPr lang="fr-FR" b="1" dirty="0"/>
              <a:t> demandé que les informations relatives aux bénéficiaires effectifs soient publiées</a:t>
            </a:r>
            <a:r>
              <a:rPr lang="fr-FR" dirty="0"/>
              <a:t> par les entreprises qui font une demande de licence ou de contrat pétrolier, gazier ou minier, de production ou d’exploration ou y détiennent une participation ? Le cadre légal permet-il de déposer une telle demande ? (2.5.c)</a:t>
            </a:r>
          </a:p>
          <a:p>
            <a:pPr marL="230703" indent="-230703" defTabSz="922812">
              <a:buFont typeface="+mj-lt"/>
              <a:buAutoNum type="arabicPeriod"/>
              <a:defRPr/>
            </a:pPr>
            <a:r>
              <a:rPr lang="fr-FR" b="1" dirty="0"/>
              <a:t>Des entreprises</a:t>
            </a:r>
            <a:r>
              <a:rPr lang="fr-FR" dirty="0"/>
              <a:t> ayant fait une demande de licence ou de contrat pétrolier, gazier ou minier, de production ou d’exploration, ou y détendant une participation, </a:t>
            </a:r>
            <a:r>
              <a:rPr lang="fr-FR" dirty="0" err="1"/>
              <a:t>ont-elles</a:t>
            </a:r>
            <a:r>
              <a:rPr lang="fr-FR" dirty="0"/>
              <a:t> </a:t>
            </a:r>
            <a:r>
              <a:rPr lang="fr-FR" b="1" dirty="0"/>
              <a:t>transmis ces informations ?</a:t>
            </a:r>
            <a:r>
              <a:rPr lang="fr-FR" dirty="0"/>
              <a:t> </a:t>
            </a:r>
          </a:p>
          <a:p>
            <a:pPr marL="230703" indent="-230703" defTabSz="922812">
              <a:buFont typeface="+mj-lt"/>
              <a:buAutoNum type="arabicPeriod"/>
              <a:defRPr/>
            </a:pPr>
            <a:r>
              <a:rPr lang="fr-FR" dirty="0"/>
              <a:t>Le cas échéant, les informations demandées précisent-elles l’identité des bénéficiaires effectifs, leur degré de participation au capital des entreprises et les modalités d’exercice de leur participation ou de leur contrôle ? </a:t>
            </a:r>
          </a:p>
          <a:p>
            <a:pPr marL="230703" indent="-230703" defTabSz="922812">
              <a:buFont typeface="+mj-lt"/>
              <a:buAutoNum type="arabicPeriod"/>
              <a:defRPr/>
            </a:pPr>
            <a:r>
              <a:rPr lang="fr-FR" b="1" dirty="0">
                <a:highlight>
                  <a:srgbClr val="FFFF00"/>
                </a:highlight>
              </a:rPr>
              <a:t>Le GMP </a:t>
            </a:r>
            <a:r>
              <a:rPr lang="fr-FR" b="1" dirty="0" err="1">
                <a:highlight>
                  <a:srgbClr val="FFFF00"/>
                </a:highlight>
              </a:rPr>
              <a:t>a-t-il</a:t>
            </a:r>
            <a:r>
              <a:rPr lang="fr-FR" b="1" dirty="0">
                <a:highlight>
                  <a:srgbClr val="FFFF00"/>
                </a:highlight>
              </a:rPr>
              <a:t> relevé des lacunes ou des faiblesses</a:t>
            </a:r>
            <a:r>
              <a:rPr lang="fr-FR" dirty="0">
                <a:highlight>
                  <a:srgbClr val="FFFF00"/>
                </a:highlight>
              </a:rPr>
              <a:t> dans la divulgation des informations sur les bénéficiaires effectifs, </a:t>
            </a:r>
            <a:r>
              <a:rPr lang="fr-FR" b="1" dirty="0">
                <a:highlight>
                  <a:srgbClr val="FFFF00"/>
                </a:highlight>
              </a:rPr>
              <a:t>et notamment conclu à des omissions significatives et à la fiabilité</a:t>
            </a:r>
            <a:r>
              <a:rPr lang="fr-FR" dirty="0">
                <a:highlight>
                  <a:srgbClr val="FFFF00"/>
                </a:highlight>
              </a:rPr>
              <a:t> des informations sur les bénéficiaires effectifs ? (2.5.c)</a:t>
            </a:r>
          </a:p>
          <a:p>
            <a:pPr marL="230703" indent="-230703" defTabSz="922812">
              <a:buFont typeface="+mj-lt"/>
              <a:buAutoNum type="arabicPeriod"/>
              <a:defRPr/>
            </a:pPr>
            <a:r>
              <a:rPr lang="fr-FR" dirty="0">
                <a:highlight>
                  <a:srgbClr val="FFFF00"/>
                </a:highlight>
              </a:rPr>
              <a:t>Le gouvernement ou le GMP </a:t>
            </a:r>
            <a:r>
              <a:rPr lang="fr-FR" dirty="0" err="1">
                <a:highlight>
                  <a:srgbClr val="FFFF00"/>
                </a:highlight>
              </a:rPr>
              <a:t>a-t-il</a:t>
            </a:r>
            <a:r>
              <a:rPr lang="fr-FR" dirty="0">
                <a:highlight>
                  <a:srgbClr val="FFFF00"/>
                </a:highlight>
              </a:rPr>
              <a:t> approuvé et gardé trace de plans visant à surmonter les difficultés observées ?</a:t>
            </a:r>
          </a:p>
          <a:p>
            <a:pPr marL="230703" indent="-230703" defTabSz="922812">
              <a:buFont typeface="+mj-lt"/>
              <a:buAutoNum type="arabicPeriod"/>
              <a:defRPr/>
            </a:pPr>
            <a:r>
              <a:rPr lang="fr-FR" b="1" dirty="0">
                <a:highlight>
                  <a:srgbClr val="FFFF00"/>
                </a:highlight>
              </a:rPr>
              <a:t>Les informations demandées précisent-elles l’identité des bénéficiaires effectifs</a:t>
            </a:r>
            <a:r>
              <a:rPr lang="fr-FR" dirty="0">
                <a:highlight>
                  <a:srgbClr val="FFFF00"/>
                </a:highlight>
              </a:rPr>
              <a:t>, notamment leur nationalité et leur pays de résidence, et identifient-elles les PPE ? (2.5.d)</a:t>
            </a:r>
          </a:p>
          <a:p>
            <a:pPr marL="230703" indent="-230703" defTabSz="922812">
              <a:buFont typeface="+mj-lt"/>
              <a:buAutoNum type="arabicPeriod"/>
              <a:defRPr/>
            </a:pPr>
            <a:r>
              <a:rPr lang="fr-FR" dirty="0">
                <a:highlight>
                  <a:srgbClr val="FFFF00"/>
                </a:highlight>
              </a:rPr>
              <a:t>L’entité de l’État compétente ou le GMP </a:t>
            </a:r>
            <a:r>
              <a:rPr lang="fr-FR" dirty="0" err="1">
                <a:highlight>
                  <a:srgbClr val="FFFF00"/>
                </a:highlight>
              </a:rPr>
              <a:t>a-t-il</a:t>
            </a:r>
            <a:r>
              <a:rPr lang="fr-FR" dirty="0">
                <a:highlight>
                  <a:srgbClr val="FFFF00"/>
                </a:highlight>
              </a:rPr>
              <a:t> établi </a:t>
            </a:r>
            <a:r>
              <a:rPr lang="fr-FR" b="1" dirty="0">
                <a:highlight>
                  <a:srgbClr val="FFFF00"/>
                </a:highlight>
              </a:rPr>
              <a:t>des moyens d’obtenir des entreprises participantes des garanties quant à l’exactitude</a:t>
            </a:r>
            <a:r>
              <a:rPr lang="fr-FR" dirty="0">
                <a:highlight>
                  <a:srgbClr val="FFFF00"/>
                </a:highlight>
              </a:rPr>
              <a:t> des informations qu’elles fournissent sur leurs bénéficiaires effectifs ?  (2.5.e)</a:t>
            </a:r>
          </a:p>
          <a:p>
            <a:pPr marL="230703" indent="-230703" defTabSz="922812">
              <a:buFont typeface="+mj-lt"/>
              <a:buAutoNum type="arabicPeriod"/>
              <a:defRPr/>
            </a:pPr>
            <a:r>
              <a:rPr lang="fr-FR" dirty="0">
                <a:highlight>
                  <a:srgbClr val="FFFF00"/>
                </a:highlight>
              </a:rPr>
              <a:t>Le Groupe multipartite </a:t>
            </a:r>
            <a:r>
              <a:rPr lang="fr-FR" dirty="0" err="1">
                <a:highlight>
                  <a:srgbClr val="FFFF00"/>
                </a:highlight>
              </a:rPr>
              <a:t>a-t-il</a:t>
            </a:r>
            <a:r>
              <a:rPr lang="fr-FR" dirty="0">
                <a:highlight>
                  <a:srgbClr val="FFFF00"/>
                </a:highlight>
              </a:rPr>
              <a:t> arrêté une </a:t>
            </a:r>
            <a:r>
              <a:rPr lang="fr-FR" b="1" dirty="0">
                <a:highlight>
                  <a:srgbClr val="FFFF00"/>
                </a:highlight>
              </a:rPr>
              <a:t>définition adéquate</a:t>
            </a:r>
            <a:r>
              <a:rPr lang="fr-FR" dirty="0">
                <a:highlight>
                  <a:srgbClr val="FFFF00"/>
                </a:highlight>
              </a:rPr>
              <a:t> du terme « bénéficiaire effectif » ?  (2.5.f)</a:t>
            </a:r>
          </a:p>
          <a:p>
            <a:pPr marL="230703" indent="-230703" defTabSz="922812">
              <a:buFont typeface="+mj-lt"/>
              <a:buAutoNum type="arabicPeriod"/>
              <a:defRPr/>
            </a:pPr>
            <a:r>
              <a:rPr lang="fr-FR" dirty="0">
                <a:highlight>
                  <a:srgbClr val="FFFF00"/>
                </a:highlight>
              </a:rPr>
              <a:t>La définition est-elle alignée sur l’Exigence 2.5.f.i et tient-elle compte des normes internationales et lois nationales pertinentes ? </a:t>
            </a:r>
          </a:p>
          <a:p>
            <a:pPr marL="230703" indent="-230703" defTabSz="922812">
              <a:buFont typeface="+mj-lt"/>
              <a:buAutoNum type="arabicPeriod"/>
              <a:defRPr/>
            </a:pPr>
            <a:r>
              <a:rPr lang="fr-FR" dirty="0">
                <a:highlight>
                  <a:srgbClr val="FFFF00"/>
                </a:highlight>
              </a:rPr>
              <a:t>Précise-t-elle le(s) seuil(s) du degré de participation au capital des entreprises concernées ainsi que les obligations de déclaration pour les personnes politiquement exposées ? </a:t>
            </a:r>
          </a:p>
          <a:p>
            <a:pPr marL="230703" indent="-230703" defTabSz="922812">
              <a:buFont typeface="+mj-lt"/>
              <a:buAutoNum type="arabicPeriod"/>
              <a:defRPr/>
            </a:pPr>
            <a:r>
              <a:rPr lang="fr-FR" dirty="0">
                <a:highlight>
                  <a:srgbClr val="FFFF00"/>
                </a:highlight>
              </a:rPr>
              <a:t>La définition figure-t-elle dans le Rapport ITIE ou le Rapport fait-il référence ou renvoie-t-il à une autre source publique (p. ex., une loi) incluant cette définition ?</a:t>
            </a:r>
          </a:p>
          <a:p>
            <a:pPr marL="230703" indent="-230703" defTabSz="922812">
              <a:buFont typeface="+mj-lt"/>
              <a:buAutoNum type="arabicPeriod"/>
              <a:defRPr/>
            </a:pPr>
            <a:r>
              <a:rPr lang="fr-FR" dirty="0">
                <a:highlight>
                  <a:srgbClr val="FFFF00"/>
                </a:highlight>
              </a:rPr>
              <a:t>Pour les entreprises cotées en bourse, y compris leurs filiales en propriété exclusive, la Bourse de valeurs où elles sont cotées et le lien vers la documentation qu’elles ont à déposer auprès de cette Bourse sont-ils précisés dans le registre public ou le Rapport ITIE ? (2.5.f)</a:t>
            </a:r>
          </a:p>
          <a:p>
            <a:pPr marL="230703" indent="-230703" defTabSz="922812">
              <a:buFont typeface="+mj-lt"/>
              <a:buAutoNum type="arabicPeriod"/>
              <a:defRPr/>
            </a:pPr>
            <a:r>
              <a:rPr lang="fr-FR" dirty="0">
                <a:highlight>
                  <a:srgbClr val="FFFF00"/>
                </a:highlight>
              </a:rPr>
              <a:t>Les informations sur les propriétaires légaux et la part de participation de ces entreprises sont-elles accessibles au grand public ? (2.5.g)</a:t>
            </a:r>
          </a:p>
          <a:p>
            <a:pPr marL="230703" indent="-230703" defTabSz="922812">
              <a:buFont typeface="+mj-lt"/>
              <a:buAutoNum type="arabicPeriod"/>
              <a:defRPr/>
            </a:pPr>
            <a:endParaRPr lang="nb-NO" dirty="0">
              <a:highlight>
                <a:srgbClr val="FFFF00"/>
              </a:highlight>
              <a:latin typeface="Calibri" panose="020F0502020204030204" pitchFamily="34" charset="0"/>
              <a:ea typeface="Times New Roman" panose="02020603050405020304" pitchFamily="18" charset="0"/>
              <a:cs typeface="Times New Roman" panose="02020603050405020304" pitchFamily="18" charset="0"/>
            </a:endParaRPr>
          </a:p>
          <a:p>
            <a:pPr marL="230703" indent="-230703" defTabSz="922812">
              <a:buFont typeface="+mj-lt"/>
              <a:buAutoNum type="arabicPeriod"/>
              <a:defRPr/>
            </a:pPr>
            <a:endParaRPr lang="nb-NO" dirty="0">
              <a:highlight>
                <a:srgbClr val="FFFF00"/>
              </a:highlight>
            </a:endParaRPr>
          </a:p>
          <a:p>
            <a:pPr marL="230703" indent="-230703" defTabSz="922812">
              <a:buFont typeface="+mj-lt"/>
              <a:buAutoNum type="arabicPeriod"/>
              <a:defRPr/>
            </a:pPr>
            <a:endParaRPr lang="nb-NO" dirty="0">
              <a:highlight>
                <a:srgbClr val="FFFF00"/>
              </a:highlight>
              <a:latin typeface="Calibri" panose="020F0502020204030204" pitchFamily="34" charset="0"/>
              <a:ea typeface="Times New Roman" panose="02020603050405020304" pitchFamily="18" charset="0"/>
              <a:cs typeface="Times New Roman" panose="02020603050405020304" pitchFamily="18" charset="0"/>
            </a:endParaRPr>
          </a:p>
          <a:p>
            <a:pPr marL="230703" indent="-230703" defTabSz="922812">
              <a:buFont typeface="+mj-lt"/>
              <a:buAutoNum type="arabicPeriod"/>
              <a:defRPr/>
            </a:pPr>
            <a:endParaRPr lang="nb-NO" dirty="0">
              <a:highlight>
                <a:srgbClr val="FFFF00"/>
              </a:highlight>
              <a:latin typeface="Calibri" panose="020F0502020204030204" pitchFamily="34" charset="0"/>
              <a:ea typeface="Times New Roman" panose="02020603050405020304" pitchFamily="18" charset="0"/>
              <a:cs typeface="Times New Roman" panose="02020603050405020304" pitchFamily="18" charset="0"/>
            </a:endParaRPr>
          </a:p>
          <a:p>
            <a:pPr marL="230703" indent="-230703" defTabSz="922812">
              <a:buFont typeface="+mj-lt"/>
              <a:buAutoNum type="arabicPeriod"/>
              <a:defRPr/>
            </a:pPr>
            <a:endParaRPr lang="nb-NO" dirty="0">
              <a:highlight>
                <a:srgbClr val="FFFF00"/>
              </a:highlight>
            </a:endParaRPr>
          </a:p>
          <a:p>
            <a:pPr marL="230703" indent="-230703" defTabSz="922812">
              <a:buFont typeface="+mj-lt"/>
              <a:buAutoNum type="arabicPeriod"/>
              <a:defRPr/>
            </a:pPr>
            <a:endParaRPr lang="nb-NO" dirty="0">
              <a:latin typeface="Calibri" panose="020F0502020204030204" pitchFamily="34" charset="0"/>
              <a:ea typeface="Times New Roman" panose="02020603050405020304" pitchFamily="18" charset="0"/>
              <a:cs typeface="Times New Roman" panose="02020603050405020304" pitchFamily="18" charset="0"/>
            </a:endParaRPr>
          </a:p>
          <a:p>
            <a:pPr marL="230703" indent="-230703" defTabSz="922812">
              <a:buFont typeface="+mj-lt"/>
              <a:buAutoNum type="arabicPeriod"/>
              <a:defRPr/>
            </a:pPr>
            <a:endParaRPr lang="nb-NO" dirty="0"/>
          </a:p>
          <a:p>
            <a:pPr marL="230703" indent="-230703" defTabSz="922812">
              <a:buFont typeface="+mj-lt"/>
              <a:buAutoNum type="arabicPeriod"/>
              <a:defRPr/>
            </a:pPr>
            <a:endParaRPr lang="nb-NO" dirty="0"/>
          </a:p>
          <a:p>
            <a:pPr marL="230703" indent="-230703" defTabSz="922812">
              <a:buFont typeface="+mj-lt"/>
              <a:buAutoNum type="arabicPeriod"/>
              <a:defRPr/>
            </a:pPr>
            <a:endParaRPr lang="nb-NO" dirty="0">
              <a:latin typeface="Calibri" panose="020F0502020204030204" pitchFamily="34" charset="0"/>
              <a:ea typeface="Times New Roman" panose="02020603050405020304" pitchFamily="18" charset="0"/>
              <a:cs typeface="Times New Roman" panose="02020603050405020304" pitchFamily="18" charset="0"/>
            </a:endParaRPr>
          </a:p>
          <a:p>
            <a:pPr marL="230703" indent="-230703" defTabSz="922812">
              <a:buFont typeface="+mj-lt"/>
              <a:buAutoNum type="arabicPeriod"/>
              <a:defRPr/>
            </a:pPr>
            <a:endParaRPr lang="en-GB" i="1" dirty="0"/>
          </a:p>
          <a:p>
            <a:pPr marL="230703" indent="-230703" defTabSz="922812">
              <a:buFont typeface="+mj-lt"/>
              <a:buAutoNum type="arabicPeriod"/>
              <a:defRPr/>
            </a:pPr>
            <a:endParaRPr lang="nb-NO" dirty="0"/>
          </a:p>
          <a:p>
            <a:endParaRPr lang="nb-NO" dirty="0"/>
          </a:p>
        </p:txBody>
      </p:sp>
      <p:sp>
        <p:nvSpPr>
          <p:cNvPr id="4" name="Slide Number Placeholder 3"/>
          <p:cNvSpPr>
            <a:spLocks noGrp="1"/>
          </p:cNvSpPr>
          <p:nvPr>
            <p:ph type="sldNum" sz="quarter" idx="5"/>
          </p:nvPr>
        </p:nvSpPr>
        <p:spPr/>
        <p:txBody>
          <a:bodyPr/>
          <a:lstStyle/>
          <a:p>
            <a:fld id="{87FF85A0-94F3-CE4F-A9B6-3347E874EA80}" type="slidenum">
              <a:rPr lang="en-GB" smtClean="0"/>
              <a:t>17</a:t>
            </a:fld>
            <a:endParaRPr lang="en-GB"/>
          </a:p>
        </p:txBody>
      </p:sp>
    </p:spTree>
    <p:extLst>
      <p:ext uri="{BB962C8B-B14F-4D97-AF65-F5344CB8AC3E}">
        <p14:creationId xmlns:p14="http://schemas.microsoft.com/office/powerpoint/2010/main" val="39201187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2812">
              <a:defRPr/>
            </a:pPr>
            <a:endParaRPr lang="nb-NO" dirty="0">
              <a:highlight>
                <a:srgbClr val="FFFF00"/>
              </a:highligh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87FF85A0-94F3-CE4F-A9B6-3347E874EA80}" type="slidenum">
              <a:rPr lang="en-GB" smtClean="0"/>
              <a:t>18</a:t>
            </a:fld>
            <a:endParaRPr lang="en-GB"/>
          </a:p>
        </p:txBody>
      </p:sp>
    </p:spTree>
    <p:extLst>
      <p:ext uri="{BB962C8B-B14F-4D97-AF65-F5344CB8AC3E}">
        <p14:creationId xmlns:p14="http://schemas.microsoft.com/office/powerpoint/2010/main" val="41368679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dirty="0"/>
          </a:p>
        </p:txBody>
      </p:sp>
      <p:sp>
        <p:nvSpPr>
          <p:cNvPr id="4" name="Slide Number Placeholder 3"/>
          <p:cNvSpPr>
            <a:spLocks noGrp="1"/>
          </p:cNvSpPr>
          <p:nvPr>
            <p:ph type="sldNum" sz="quarter" idx="5"/>
          </p:nvPr>
        </p:nvSpPr>
        <p:spPr/>
        <p:txBody>
          <a:bodyPr/>
          <a:lstStyle/>
          <a:p>
            <a:fld id="{87FF85A0-94F3-CE4F-A9B6-3347E874EA80}" type="slidenum">
              <a:rPr lang="en-GB" smtClean="0"/>
              <a:t>19</a:t>
            </a:fld>
            <a:endParaRPr lang="en-GB"/>
          </a:p>
        </p:txBody>
      </p:sp>
    </p:spTree>
    <p:extLst>
      <p:ext uri="{BB962C8B-B14F-4D97-AF65-F5344CB8AC3E}">
        <p14:creationId xmlns:p14="http://schemas.microsoft.com/office/powerpoint/2010/main" val="1110971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AR"/>
          </a:p>
        </p:txBody>
      </p:sp>
      <p:sp>
        <p:nvSpPr>
          <p:cNvPr id="4" name="Slide Number Placeholder 3"/>
          <p:cNvSpPr>
            <a:spLocks noGrp="1"/>
          </p:cNvSpPr>
          <p:nvPr>
            <p:ph type="sldNum" sz="quarter" idx="5"/>
          </p:nvPr>
        </p:nvSpPr>
        <p:spPr/>
        <p:txBody>
          <a:bodyPr/>
          <a:lstStyle/>
          <a:p>
            <a:fld id="{87FF85A0-94F3-CE4F-A9B6-3347E874EA80}" type="slidenum">
              <a:rPr lang="en-GB" smtClean="0"/>
              <a:t>2</a:t>
            </a:fld>
            <a:endParaRPr lang="en-GB"/>
          </a:p>
        </p:txBody>
      </p:sp>
    </p:spTree>
    <p:extLst>
      <p:ext uri="{BB962C8B-B14F-4D97-AF65-F5344CB8AC3E}">
        <p14:creationId xmlns:p14="http://schemas.microsoft.com/office/powerpoint/2010/main" val="57353107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a:t>De par sa nature, l’Exigence 2.5 diffère quelque peu des autres Exigences ITIE. Tout d’abord, la collecte d’informations complètes sur les bénéficiaires effectifs de chaque entreprise ne sera peut-être pas réalisable dans tous les pays. Ensuite, l’exhaustivité des informations est un indicateur imparfait de l’efficacité de la divulgation. Pour remplir l’objectif de l’Exigence, il est essentiel d’obtenir des données fiables auprès des entreprises à haut risque, comme les entreprises détenues par des PPE. </a:t>
            </a:r>
          </a:p>
          <a:p>
            <a:r>
              <a:rPr lang="fr-FR" dirty="0"/>
              <a:t>L’évaluation et l’analyse des lacunes et des insuffisances des données par le GMP jouent un rôle clé pour garantir l’efficacité des divulgations et corriger les problèmes. L’évaluation de l’efficacité aidera le Validateur et le Conseil d’administration à déterminer si les éventuelles omissions doivent influer sur le niveau de progrès lors de la seconde étape, ainsi qu’à fournir au pays de mise en œuvre des recommandations concrètes.</a:t>
            </a:r>
          </a:p>
          <a:p>
            <a:r>
              <a:rPr lang="fr-FR" dirty="0"/>
              <a:t>Dans son évaluation de la matérialité des omissions, le Validateur pourra examiner si le GMP a démontré que toutes les informations sur les bénéficiaires effectifs étaient publiées par les entreprises qui effectuent des paiements significatifs au gouvernement, détiennent des concessions importantes ou ont récemment acquis des licences. Le Validateur pourra aussi examiner les éventuelles préoccupations soulevées par les parties prenantes quant aux omissions ou aux suspicions sur le fait que des personnes politiquement exposées soient liées à une entreprise n’ayant pas divulgué de telles informations. </a:t>
            </a:r>
          </a:p>
          <a:p>
            <a:r>
              <a:rPr lang="fr-FR" dirty="0"/>
              <a:t>La Validation cherchera alors à déterminer si le pays mettant en œuvre l’ITIE a pris des mesures suffisantes pour veiller à ce que les bénéficiaires effectifs des entreprises à haut risque soient divulgués et si ces entreprises ont respecté les Exigences en matière de divulgation. Cette approche fondée sur les risques aidera les GMP et le Validateur à cibler les omissions les plus problématiques. L’évaluation déterminera aussi si les seuils de propriété applicables à la divulgation des bénéficiaires effectifs sont adéquats et fournira des recommandations.</a:t>
            </a:r>
          </a:p>
          <a:p>
            <a:r>
              <a:rPr lang="fr-FR" dirty="0"/>
              <a:t>L’évaluation relèvera les points forts et les points faibles pour ce qui concerne la fiabilité des données et les garanties mises en place. Les experts consultés par le Secrétariat international ont souligné qu’il serait important de faire vérifier de façon indépendante les informations sur les bénéficiaires effectifs. Les garanties fournies par les entreprises elles-mêmes ne sont pas infaillibles, puisque certaines entreprises peuvent avoir des raisons de retenir des informations. L’évaluation examinera aussi si les données sont divulguées dans un format accessible et utilisable.</a:t>
            </a:r>
          </a:p>
        </p:txBody>
      </p:sp>
      <p:sp>
        <p:nvSpPr>
          <p:cNvPr id="4" name="Slide Number Placeholder 3"/>
          <p:cNvSpPr>
            <a:spLocks noGrp="1"/>
          </p:cNvSpPr>
          <p:nvPr>
            <p:ph type="sldNum" sz="quarter" idx="5"/>
          </p:nvPr>
        </p:nvSpPr>
        <p:spPr/>
        <p:txBody>
          <a:bodyPr/>
          <a:lstStyle/>
          <a:p>
            <a:fld id="{87FF85A0-94F3-CE4F-A9B6-3347E874EA80}" type="slidenum">
              <a:rPr lang="en-GB" smtClean="0"/>
              <a:t>20</a:t>
            </a:fld>
            <a:endParaRPr lang="en-GB"/>
          </a:p>
        </p:txBody>
      </p:sp>
    </p:spTree>
    <p:extLst>
      <p:ext uri="{BB962C8B-B14F-4D97-AF65-F5344CB8AC3E}">
        <p14:creationId xmlns:p14="http://schemas.microsoft.com/office/powerpoint/2010/main" val="4788974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a:t>De par sa nature, l’Exigence 2.5 diffère quelque peu des autres Exigences ITIE. Tout d’abord, la collecte d’informations complètes sur les bénéficiaires effectifs de chaque entreprise ne sera peut-être pas réalisable dans tous les pays. Ensuite, l’exhaustivité des informations est un indicateur imparfait de l’efficacité de la divulgation. Pour remplir l’objectif de l’Exigence, il est essentiel d’obtenir des données fiables auprès des entreprises à haut risque, comme les entreprises détenues par des PPE. </a:t>
            </a:r>
          </a:p>
          <a:p>
            <a:r>
              <a:rPr lang="fr-FR" dirty="0"/>
              <a:t>L’évaluation et l’analyse des lacunes et des insuffisances des données par le GMP jouent un rôle clé pour garantir l’efficacité des divulgations et corriger les problèmes. L’évaluation de l’efficacité aidera le Validateur et le Conseil d’administration à déterminer si les éventuelles omissions doivent influer sur le niveau de progrès lors de la seconde étape, ainsi qu’à fournir au pays de mise en œuvre des recommandations concrètes.</a:t>
            </a:r>
          </a:p>
          <a:p>
            <a:r>
              <a:rPr lang="fr-FR" dirty="0"/>
              <a:t>Dans son évaluation de la matérialité des omissions, le Validateur pourra examiner si le GMP a démontré que toutes les informations sur les bénéficiaires effectifs étaient publiées par les entreprises qui effectuent des paiements significatifs au gouvernement, détiennent des concessions importantes ou ont récemment acquis des licences. Le Validateur pourra aussi examiner les éventuelles préoccupations soulevées par les parties prenantes quant aux omissions ou aux suspicions sur le fait que des personnes politiquement exposées soient liées à une entreprise n’ayant pas divulgué de telles informations. </a:t>
            </a:r>
          </a:p>
          <a:p>
            <a:r>
              <a:rPr lang="fr-FR" dirty="0"/>
              <a:t>La Validation cherchera alors à déterminer si le pays mettant en œuvre l’ITIE a pris des mesures suffisantes pour veiller à ce que les bénéficiaires effectifs des entreprises à haut risque soient divulgués et si ces entreprises ont respecté les Exigences en matière de divulgation. Cette approche fondée sur les risques aidera les GMP et le Validateur à cibler les omissions les plus problématiques. L’évaluation déterminera aussi si les seuils de propriété applicables à la divulgation des bénéficiaires effectifs sont adéquats et fournira des recommandations.</a:t>
            </a:r>
          </a:p>
          <a:p>
            <a:r>
              <a:rPr lang="fr-FR" dirty="0"/>
              <a:t>L’évaluation relèvera les points forts et les points faibles pour ce qui concerne la fiabilité des données et les garanties mises en place. Les experts consultés par le Secrétariat international ont souligné qu’il serait important de faire vérifier de façon indépendante les informations sur les bénéficiaires effectifs. Les garanties fournies par les entreprises elles-mêmes ne sont pas infaillibles, puisque certaines entreprises peuvent avoir des raisons de retenir des informations. L’évaluation examinera aussi si les données sont divulguées dans un format accessible et utilisable.</a:t>
            </a:r>
          </a:p>
        </p:txBody>
      </p:sp>
      <p:sp>
        <p:nvSpPr>
          <p:cNvPr id="4" name="Slide Number Placeholder 3"/>
          <p:cNvSpPr>
            <a:spLocks noGrp="1"/>
          </p:cNvSpPr>
          <p:nvPr>
            <p:ph type="sldNum" sz="quarter" idx="5"/>
          </p:nvPr>
        </p:nvSpPr>
        <p:spPr/>
        <p:txBody>
          <a:bodyPr/>
          <a:lstStyle/>
          <a:p>
            <a:fld id="{87FF85A0-94F3-CE4F-A9B6-3347E874EA80}" type="slidenum">
              <a:rPr lang="en-GB" smtClean="0"/>
              <a:t>21</a:t>
            </a:fld>
            <a:endParaRPr lang="en-GB"/>
          </a:p>
        </p:txBody>
      </p:sp>
    </p:spTree>
    <p:extLst>
      <p:ext uri="{BB962C8B-B14F-4D97-AF65-F5344CB8AC3E}">
        <p14:creationId xmlns:p14="http://schemas.microsoft.com/office/powerpoint/2010/main" val="209627994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dirty="0"/>
          </a:p>
        </p:txBody>
      </p:sp>
      <p:sp>
        <p:nvSpPr>
          <p:cNvPr id="4" name="Slide Number Placeholder 3"/>
          <p:cNvSpPr>
            <a:spLocks noGrp="1"/>
          </p:cNvSpPr>
          <p:nvPr>
            <p:ph type="sldNum" sz="quarter" idx="5"/>
          </p:nvPr>
        </p:nvSpPr>
        <p:spPr/>
        <p:txBody>
          <a:bodyPr/>
          <a:lstStyle/>
          <a:p>
            <a:fld id="{87FF85A0-94F3-CE4F-A9B6-3347E874EA80}" type="slidenum">
              <a:rPr lang="en-GB" smtClean="0"/>
              <a:t>22</a:t>
            </a:fld>
            <a:endParaRPr lang="en-GB"/>
          </a:p>
        </p:txBody>
      </p:sp>
    </p:spTree>
    <p:extLst>
      <p:ext uri="{BB962C8B-B14F-4D97-AF65-F5344CB8AC3E}">
        <p14:creationId xmlns:p14="http://schemas.microsoft.com/office/powerpoint/2010/main" val="16719401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a:t>Il est essentiel de bien comprendre la définition que le pays adopte du bénéficiaire effectif, car c’est ce qui permettra de collecter des données utiles sur la propriété effective.</a:t>
            </a:r>
          </a:p>
          <a:p>
            <a:endParaRPr lang="nb-NO" dirty="0"/>
          </a:p>
          <a:p>
            <a:r>
              <a:rPr lang="fr-FR" dirty="0"/>
              <a:t>Tout travail sur cette définition nécessite de se poser les questions suivantes : </a:t>
            </a:r>
          </a:p>
          <a:p>
            <a:pPr marL="519082" indent="-519082">
              <a:spcBef>
                <a:spcPts val="1211"/>
              </a:spcBef>
              <a:buFont typeface="+mj-lt"/>
              <a:buAutoNum type="arabicPeriod"/>
            </a:pPr>
            <a:r>
              <a:rPr lang="fr-FR" sz="1400" dirty="0"/>
              <a:t>Le pays a-t-il déjà adopté une définition des bénéficiaires effectifs ? Sources possibles : droit des affaires, lois anti-blanchiment, etc.</a:t>
            </a:r>
          </a:p>
          <a:p>
            <a:pPr marL="519082" indent="-519082">
              <a:spcBef>
                <a:spcPts val="1211"/>
              </a:spcBef>
              <a:buFont typeface="+mj-lt"/>
              <a:buAutoNum type="arabicPeriod"/>
            </a:pPr>
            <a:r>
              <a:rPr lang="fr-FR" sz="1400" dirty="0"/>
              <a:t>Évaluer la définition : Reconnaît-elle les concepts clés tels que celui de personne physique et/ou de propriété et contrôle indirects ? Contient-elle d’autres critères d’identification du bénéficiaire effectif (seuils, autres moyens de contrôle, etc.) ? Établit-elle des « critères par défaut » permettant d’identifier un bénéficiaire effectif ? Inclut-elle les personnes politiquement exposées (PPE) ?</a:t>
            </a:r>
          </a:p>
          <a:p>
            <a:endParaRPr lang="nb-NO" dirty="0"/>
          </a:p>
        </p:txBody>
      </p:sp>
      <p:sp>
        <p:nvSpPr>
          <p:cNvPr id="4" name="Slide Number Placeholder 3"/>
          <p:cNvSpPr>
            <a:spLocks noGrp="1"/>
          </p:cNvSpPr>
          <p:nvPr>
            <p:ph type="sldNum" sz="quarter" idx="5"/>
          </p:nvPr>
        </p:nvSpPr>
        <p:spPr/>
        <p:txBody>
          <a:bodyPr/>
          <a:lstStyle/>
          <a:p>
            <a:fld id="{87FF85A0-94F3-CE4F-A9B6-3347E874EA80}" type="slidenum">
              <a:rPr lang="en-GB" smtClean="0"/>
              <a:t>3</a:t>
            </a:fld>
            <a:endParaRPr lang="en-GB"/>
          </a:p>
        </p:txBody>
      </p:sp>
    </p:spTree>
    <p:extLst>
      <p:ext uri="{BB962C8B-B14F-4D97-AF65-F5344CB8AC3E}">
        <p14:creationId xmlns:p14="http://schemas.microsoft.com/office/powerpoint/2010/main" val="9388175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11"/>
              </a:spcAft>
            </a:pPr>
            <a:r>
              <a:rPr lang="fr-FR" b="1" i="1" dirty="0"/>
              <a:t>Personne physique</a:t>
            </a:r>
            <a:r>
              <a:rPr lang="fr-FR" i="1" dirty="0"/>
              <a:t> :</a:t>
            </a:r>
            <a:r>
              <a:rPr lang="fr-FR" dirty="0"/>
              <a:t> personne humaine qui possède ou contrôle l’entreprise. Ce n’est jamais une entreprise, une autre personne morale ou un prête-nom ou mandataire. C’est rarement un administrateur ou un directeur.</a:t>
            </a:r>
          </a:p>
          <a:p>
            <a:pPr>
              <a:spcAft>
                <a:spcPts val="1211"/>
              </a:spcAft>
            </a:pPr>
            <a:r>
              <a:rPr lang="fr-FR" b="1" i="1" dirty="0"/>
              <a:t>Propriété </a:t>
            </a:r>
            <a:r>
              <a:rPr lang="fr-FR" i="1" dirty="0"/>
              <a:t>ou </a:t>
            </a:r>
            <a:r>
              <a:rPr lang="fr-FR" b="1" i="1" dirty="0"/>
              <a:t>contrôle :</a:t>
            </a:r>
            <a:r>
              <a:rPr lang="fr-FR" i="1" dirty="0"/>
              <a:t> </a:t>
            </a:r>
            <a:r>
              <a:rPr lang="fr-FR" dirty="0"/>
              <a:t>moyens de posséder ou de contrôler une entreprise, p. ex. actions, droits de vote, autres droits de décision/véto, droit aux bénéfices, contrat, entente de propriété conjointe </a:t>
            </a:r>
          </a:p>
          <a:p>
            <a:pPr>
              <a:spcAft>
                <a:spcPts val="1211"/>
              </a:spcAft>
            </a:pPr>
            <a:r>
              <a:rPr lang="fr-FR" b="1" i="1" dirty="0"/>
              <a:t>Seuils de propriété : </a:t>
            </a:r>
            <a:r>
              <a:rPr lang="fr-FR" dirty="0"/>
              <a:t>pourcentage qui définit ce qui peut être considéré comme un droit de propriété ou de contrôle, p. ex. « un bénéficiaire effectif est toute personne physique qui détient/contrôle X % de l’entité juridique » </a:t>
            </a:r>
            <a:r>
              <a:rPr lang="fr-FR" dirty="0">
                <a:sym typeface="Wingdings" panose="05000000000000000000" pitchFamily="2" charset="2"/>
              </a:rPr>
              <a:t></a:t>
            </a:r>
            <a:r>
              <a:rPr lang="fr-FR" dirty="0"/>
              <a:t> la définition du bénéficiaire effectif doit prévenir toute mauvaise utilisation des seuils.</a:t>
            </a:r>
          </a:p>
          <a:p>
            <a:pPr>
              <a:spcAft>
                <a:spcPts val="1211"/>
              </a:spcAft>
            </a:pPr>
            <a:r>
              <a:rPr lang="fr-FR" b="1" i="1" dirty="0"/>
              <a:t>Personne politiquement exposée : </a:t>
            </a:r>
            <a:r>
              <a:rPr lang="fr-FR" dirty="0"/>
              <a:t>individu exerçant ou ayant exercé des fonctions publiques importantes. La définition peut s’appliquer aux membres de la famille et aux proches associés de cet individu. </a:t>
            </a:r>
            <a:r>
              <a:rPr lang="fr-FR" dirty="0">
                <a:sym typeface="Wingdings" panose="05000000000000000000" pitchFamily="2" charset="2"/>
              </a:rPr>
              <a:t></a:t>
            </a:r>
            <a:r>
              <a:rPr lang="fr-FR" dirty="0"/>
              <a:t> il est utile d’envisager si les PPE doivent être soumis à des seuils différents. </a:t>
            </a:r>
          </a:p>
          <a:p>
            <a:pPr>
              <a:spcAft>
                <a:spcPts val="1211"/>
              </a:spcAft>
            </a:pPr>
            <a:endParaRPr lang="en-US" dirty="0">
              <a:sym typeface="Wingdings" panose="05000000000000000000" pitchFamily="2" charset="2"/>
            </a:endParaRPr>
          </a:p>
          <a:p>
            <a:pPr>
              <a:spcAft>
                <a:spcPts val="1211"/>
              </a:spcAft>
            </a:pPr>
            <a:r>
              <a:rPr lang="fr-FR" dirty="0"/>
              <a:t>Pour en savoir plus, voir la présentation sur les définitions de la propriété effective adressée en pièce jointe.</a:t>
            </a:r>
          </a:p>
        </p:txBody>
      </p:sp>
      <p:sp>
        <p:nvSpPr>
          <p:cNvPr id="4" name="Slide Number Placeholder 3"/>
          <p:cNvSpPr>
            <a:spLocks noGrp="1"/>
          </p:cNvSpPr>
          <p:nvPr>
            <p:ph type="sldNum" sz="quarter" idx="5"/>
          </p:nvPr>
        </p:nvSpPr>
        <p:spPr/>
        <p:txBody>
          <a:bodyPr/>
          <a:lstStyle/>
          <a:p>
            <a:fld id="{87FF85A0-94F3-CE4F-A9B6-3347E874EA80}" type="slidenum">
              <a:rPr lang="en-GB" smtClean="0"/>
              <a:t>4</a:t>
            </a:fld>
            <a:endParaRPr lang="en-GB"/>
          </a:p>
        </p:txBody>
      </p:sp>
    </p:spTree>
    <p:extLst>
      <p:ext uri="{BB962C8B-B14F-4D97-AF65-F5344CB8AC3E}">
        <p14:creationId xmlns:p14="http://schemas.microsoft.com/office/powerpoint/2010/main" val="63454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AR" dirty="0"/>
          </a:p>
        </p:txBody>
      </p:sp>
      <p:sp>
        <p:nvSpPr>
          <p:cNvPr id="4" name="Slide Number Placeholder 3"/>
          <p:cNvSpPr>
            <a:spLocks noGrp="1"/>
          </p:cNvSpPr>
          <p:nvPr>
            <p:ph type="sldNum" sz="quarter" idx="5"/>
          </p:nvPr>
        </p:nvSpPr>
        <p:spPr/>
        <p:txBody>
          <a:bodyPr/>
          <a:lstStyle/>
          <a:p>
            <a:fld id="{87FF85A0-94F3-CE4F-A9B6-3347E874EA80}" type="slidenum">
              <a:rPr lang="en-GB" smtClean="0"/>
              <a:t>5</a:t>
            </a:fld>
            <a:endParaRPr lang="en-GB"/>
          </a:p>
        </p:txBody>
      </p:sp>
    </p:spTree>
    <p:extLst>
      <p:ext uri="{BB962C8B-B14F-4D97-AF65-F5344CB8AC3E}">
        <p14:creationId xmlns:p14="http://schemas.microsoft.com/office/powerpoint/2010/main" val="180961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AR" dirty="0"/>
          </a:p>
        </p:txBody>
      </p:sp>
      <p:sp>
        <p:nvSpPr>
          <p:cNvPr id="4" name="Slide Number Placeholder 3"/>
          <p:cNvSpPr>
            <a:spLocks noGrp="1"/>
          </p:cNvSpPr>
          <p:nvPr>
            <p:ph type="sldNum" sz="quarter" idx="5"/>
          </p:nvPr>
        </p:nvSpPr>
        <p:spPr/>
        <p:txBody>
          <a:bodyPr/>
          <a:lstStyle/>
          <a:p>
            <a:fld id="{87FF85A0-94F3-CE4F-A9B6-3347E874EA80}" type="slidenum">
              <a:rPr lang="en-GB" smtClean="0"/>
              <a:t>6</a:t>
            </a:fld>
            <a:endParaRPr lang="en-GB"/>
          </a:p>
        </p:txBody>
      </p:sp>
    </p:spTree>
    <p:extLst>
      <p:ext uri="{BB962C8B-B14F-4D97-AF65-F5344CB8AC3E}">
        <p14:creationId xmlns:p14="http://schemas.microsoft.com/office/powerpoint/2010/main" val="9208362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dirty="0"/>
          </a:p>
        </p:txBody>
      </p:sp>
      <p:sp>
        <p:nvSpPr>
          <p:cNvPr id="4" name="Slide Number Placeholder 3"/>
          <p:cNvSpPr>
            <a:spLocks noGrp="1"/>
          </p:cNvSpPr>
          <p:nvPr>
            <p:ph type="sldNum" sz="quarter" idx="5"/>
          </p:nvPr>
        </p:nvSpPr>
        <p:spPr/>
        <p:txBody>
          <a:bodyPr/>
          <a:lstStyle/>
          <a:p>
            <a:fld id="{87FF85A0-94F3-CE4F-A9B6-3347E874EA80}" type="slidenum">
              <a:rPr lang="en-GB" smtClean="0"/>
              <a:t>7</a:t>
            </a:fld>
            <a:endParaRPr lang="en-GB"/>
          </a:p>
        </p:txBody>
      </p:sp>
    </p:spTree>
    <p:extLst>
      <p:ext uri="{BB962C8B-B14F-4D97-AF65-F5344CB8AC3E}">
        <p14:creationId xmlns:p14="http://schemas.microsoft.com/office/powerpoint/2010/main" val="24331718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AR"/>
          </a:p>
        </p:txBody>
      </p:sp>
      <p:sp>
        <p:nvSpPr>
          <p:cNvPr id="4" name="Slide Number Placeholder 3"/>
          <p:cNvSpPr>
            <a:spLocks noGrp="1"/>
          </p:cNvSpPr>
          <p:nvPr>
            <p:ph type="sldNum" sz="quarter" idx="5"/>
          </p:nvPr>
        </p:nvSpPr>
        <p:spPr/>
        <p:txBody>
          <a:bodyPr/>
          <a:lstStyle/>
          <a:p>
            <a:fld id="{87FF85A0-94F3-CE4F-A9B6-3347E874EA80}" type="slidenum">
              <a:rPr lang="en-GB" smtClean="0"/>
              <a:t>8</a:t>
            </a:fld>
            <a:endParaRPr lang="en-GB"/>
          </a:p>
        </p:txBody>
      </p:sp>
    </p:spTree>
    <p:extLst>
      <p:ext uri="{BB962C8B-B14F-4D97-AF65-F5344CB8AC3E}">
        <p14:creationId xmlns:p14="http://schemas.microsoft.com/office/powerpoint/2010/main" val="26308423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AR"/>
          </a:p>
        </p:txBody>
      </p:sp>
      <p:sp>
        <p:nvSpPr>
          <p:cNvPr id="4" name="Slide Number Placeholder 3"/>
          <p:cNvSpPr>
            <a:spLocks noGrp="1"/>
          </p:cNvSpPr>
          <p:nvPr>
            <p:ph type="sldNum" sz="quarter" idx="5"/>
          </p:nvPr>
        </p:nvSpPr>
        <p:spPr/>
        <p:txBody>
          <a:bodyPr/>
          <a:lstStyle/>
          <a:p>
            <a:fld id="{87FF85A0-94F3-CE4F-A9B6-3347E874EA80}" type="slidenum">
              <a:rPr lang="en-GB" smtClean="0"/>
              <a:t>9</a:t>
            </a:fld>
            <a:endParaRPr lang="en-GB"/>
          </a:p>
        </p:txBody>
      </p:sp>
    </p:spTree>
    <p:extLst>
      <p:ext uri="{BB962C8B-B14F-4D97-AF65-F5344CB8AC3E}">
        <p14:creationId xmlns:p14="http://schemas.microsoft.com/office/powerpoint/2010/main" val="21330794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1">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270B929-9328-914C-BFEB-1BA8D78F10B4}"/>
              </a:ext>
            </a:extLst>
          </p:cNvPr>
          <p:cNvSpPr/>
          <p:nvPr userDrawn="1"/>
        </p:nvSpPr>
        <p:spPr>
          <a:xfrm>
            <a:off x="0" y="0"/>
            <a:ext cx="9144000" cy="6858000"/>
          </a:xfrm>
          <a:prstGeom prst="rect">
            <a:avLst/>
          </a:prstGeom>
          <a:gradFill>
            <a:gsLst>
              <a:gs pos="0">
                <a:srgbClr val="1BC2EE"/>
              </a:gs>
              <a:gs pos="100000">
                <a:srgbClr val="132856"/>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dirty="0"/>
          </a:p>
        </p:txBody>
      </p:sp>
      <p:sp>
        <p:nvSpPr>
          <p:cNvPr id="15" name="Subtitle 2">
            <a:extLst>
              <a:ext uri="{FF2B5EF4-FFF2-40B4-BE49-F238E27FC236}">
                <a16:creationId xmlns:a16="http://schemas.microsoft.com/office/drawing/2014/main" id="{6CE0DCDA-C0F7-D54F-AF4E-9DA03B4CC237}"/>
              </a:ext>
            </a:extLst>
          </p:cNvPr>
          <p:cNvSpPr>
            <a:spLocks noGrp="1"/>
          </p:cNvSpPr>
          <p:nvPr>
            <p:ph type="subTitle" idx="1"/>
          </p:nvPr>
        </p:nvSpPr>
        <p:spPr>
          <a:xfrm>
            <a:off x="482577" y="3886159"/>
            <a:ext cx="8420590" cy="417758"/>
          </a:xfrm>
        </p:spPr>
        <p:txBody>
          <a:bodyPr>
            <a:normAutofit/>
          </a:bodyPr>
          <a:lstStyle>
            <a:lvl1pPr marL="0" indent="0" algn="l">
              <a:lnSpc>
                <a:spcPct val="112000"/>
              </a:lnSpc>
              <a:spcBef>
                <a:spcPts val="0"/>
              </a:spcBef>
              <a:spcAft>
                <a:spcPts val="0"/>
              </a:spcAft>
              <a:buNone/>
              <a:defRPr sz="1200">
                <a:solidFill>
                  <a:srgbClr val="FFFFFF"/>
                </a:soli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
        <p:nvSpPr>
          <p:cNvPr id="16" name="Plassholder for tekst 8">
            <a:extLst>
              <a:ext uri="{FF2B5EF4-FFF2-40B4-BE49-F238E27FC236}">
                <a16:creationId xmlns:a16="http://schemas.microsoft.com/office/drawing/2014/main" id="{A60C8AA2-1499-8444-9FA4-1DFFBBDF809F}"/>
              </a:ext>
            </a:extLst>
          </p:cNvPr>
          <p:cNvSpPr>
            <a:spLocks noGrp="1"/>
          </p:cNvSpPr>
          <p:nvPr>
            <p:ph type="body" sz="quarter" idx="13" hasCustomPrompt="1"/>
          </p:nvPr>
        </p:nvSpPr>
        <p:spPr>
          <a:xfrm>
            <a:off x="482577" y="3056502"/>
            <a:ext cx="8420590" cy="744996"/>
          </a:xfrm>
        </p:spPr>
        <p:txBody>
          <a:bodyPr anchor="t">
            <a:normAutofit/>
          </a:bodyPr>
          <a:lstStyle>
            <a:lvl1pPr marL="0" indent="0">
              <a:buFontTx/>
              <a:buNone/>
              <a:defRPr sz="4200" b="1" i="0">
                <a:solidFill>
                  <a:srgbClr val="FFFFFF"/>
                </a:solidFill>
                <a:latin typeface="Franklin Gothic Demi" panose="020B0603020102020204" pitchFamily="34" charset="0"/>
              </a:defRPr>
            </a:lvl1pPr>
          </a:lstStyle>
          <a:p>
            <a:r>
              <a:rPr lang="en-US" dirty="0"/>
              <a:t>Title here</a:t>
            </a:r>
          </a:p>
        </p:txBody>
      </p:sp>
      <p:pic>
        <p:nvPicPr>
          <p:cNvPr id="17" name="Picture 16">
            <a:extLst>
              <a:ext uri="{FF2B5EF4-FFF2-40B4-BE49-F238E27FC236}">
                <a16:creationId xmlns:a16="http://schemas.microsoft.com/office/drawing/2014/main" id="{23318D56-2F65-2345-986D-6A6A6434642B}"/>
              </a:ext>
            </a:extLst>
          </p:cNvPr>
          <p:cNvPicPr>
            <a:picLocks noChangeAspect="1"/>
          </p:cNvPicPr>
          <p:nvPr userDrawn="1"/>
        </p:nvPicPr>
        <p:blipFill>
          <a:blip r:embed="rId2"/>
          <a:stretch>
            <a:fillRect/>
          </a:stretch>
        </p:blipFill>
        <p:spPr>
          <a:xfrm>
            <a:off x="482577" y="5825339"/>
            <a:ext cx="1121824" cy="673730"/>
          </a:xfrm>
          <a:prstGeom prst="rect">
            <a:avLst/>
          </a:prstGeom>
        </p:spPr>
      </p:pic>
      <p:sp>
        <p:nvSpPr>
          <p:cNvPr id="20" name="Rectangle 19">
            <a:extLst>
              <a:ext uri="{FF2B5EF4-FFF2-40B4-BE49-F238E27FC236}">
                <a16:creationId xmlns:a16="http://schemas.microsoft.com/office/drawing/2014/main" id="{53A550BA-8BB3-0B42-A64B-40FACC84A7ED}"/>
              </a:ext>
            </a:extLst>
          </p:cNvPr>
          <p:cNvSpPr/>
          <p:nvPr userDrawn="1"/>
        </p:nvSpPr>
        <p:spPr>
          <a:xfrm>
            <a:off x="2446" y="459261"/>
            <a:ext cx="662510"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21" name="Rectangle 20">
            <a:extLst>
              <a:ext uri="{FF2B5EF4-FFF2-40B4-BE49-F238E27FC236}">
                <a16:creationId xmlns:a16="http://schemas.microsoft.com/office/drawing/2014/main" id="{B4D7E56E-AC71-8A46-B53B-A5A57D0F79E5}"/>
              </a:ext>
            </a:extLst>
          </p:cNvPr>
          <p:cNvSpPr/>
          <p:nvPr userDrawn="1"/>
        </p:nvSpPr>
        <p:spPr>
          <a:xfrm>
            <a:off x="2613209" y="1"/>
            <a:ext cx="240834"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22" name="Rectangle 21">
            <a:extLst>
              <a:ext uri="{FF2B5EF4-FFF2-40B4-BE49-F238E27FC236}">
                <a16:creationId xmlns:a16="http://schemas.microsoft.com/office/drawing/2014/main" id="{848D247A-8C6F-0345-88AD-11EBA9482B87}"/>
              </a:ext>
            </a:extLst>
          </p:cNvPr>
          <p:cNvSpPr/>
          <p:nvPr userDrawn="1"/>
        </p:nvSpPr>
        <p:spPr>
          <a:xfrm>
            <a:off x="5439690" y="1082352"/>
            <a:ext cx="659123"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23" name="Rectangle 22">
            <a:extLst>
              <a:ext uri="{FF2B5EF4-FFF2-40B4-BE49-F238E27FC236}">
                <a16:creationId xmlns:a16="http://schemas.microsoft.com/office/drawing/2014/main" id="{63B7248B-D2AB-ED4D-8101-FF105C167BE7}"/>
              </a:ext>
            </a:extLst>
          </p:cNvPr>
          <p:cNvSpPr/>
          <p:nvPr userDrawn="1"/>
        </p:nvSpPr>
        <p:spPr>
          <a:xfrm>
            <a:off x="8903166" y="1077545"/>
            <a:ext cx="240834"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24" name="TextBox 23">
            <a:extLst>
              <a:ext uri="{FF2B5EF4-FFF2-40B4-BE49-F238E27FC236}">
                <a16:creationId xmlns:a16="http://schemas.microsoft.com/office/drawing/2014/main" id="{5955B5D0-FBF1-164D-8B43-EE8BE2276F5F}"/>
              </a:ext>
            </a:extLst>
          </p:cNvPr>
          <p:cNvSpPr txBox="1"/>
          <p:nvPr userDrawn="1"/>
        </p:nvSpPr>
        <p:spPr>
          <a:xfrm>
            <a:off x="4929396" y="5808678"/>
            <a:ext cx="3732028" cy="784830"/>
          </a:xfrm>
          <a:prstGeom prst="rect">
            <a:avLst/>
          </a:prstGeom>
          <a:noFill/>
        </p:spPr>
        <p:txBody>
          <a:bodyPr wrap="square" rtlCol="0">
            <a:spAutoFit/>
          </a:bodyPr>
          <a:lstStyle/>
          <a:p>
            <a:pPr algn="r"/>
            <a:r>
              <a:rPr lang="nb-NO" sz="1500" b="0" i="0" kern="1200" dirty="0">
                <a:solidFill>
                  <a:srgbClr val="FFFFFF"/>
                </a:solidFill>
                <a:effectLst/>
                <a:latin typeface="+mj-lt"/>
                <a:ea typeface="+mn-ea"/>
                <a:cs typeface="+mn-cs"/>
              </a:rPr>
              <a:t>The global standard for </a:t>
            </a:r>
            <a:r>
              <a:rPr lang="nb-NO" sz="1500" b="0" i="0" kern="1200" dirty="0" err="1">
                <a:solidFill>
                  <a:srgbClr val="FFFFFF"/>
                </a:solidFill>
                <a:effectLst/>
                <a:latin typeface="+mj-lt"/>
                <a:ea typeface="+mn-ea"/>
                <a:cs typeface="+mn-cs"/>
              </a:rPr>
              <a:t>the</a:t>
            </a:r>
            <a:r>
              <a:rPr lang="nb-NO" sz="1500" b="0" i="0" kern="1200" dirty="0">
                <a:solidFill>
                  <a:srgbClr val="FFFFFF"/>
                </a:solidFill>
                <a:effectLst/>
                <a:latin typeface="+mj-lt"/>
                <a:ea typeface="+mn-ea"/>
                <a:cs typeface="+mn-cs"/>
              </a:rPr>
              <a:t> </a:t>
            </a:r>
            <a:r>
              <a:rPr lang="nb-NO" sz="1500" b="0" i="0" kern="1200" dirty="0" err="1">
                <a:solidFill>
                  <a:srgbClr val="FFFFFF"/>
                </a:solidFill>
                <a:effectLst/>
                <a:latin typeface="+mj-lt"/>
                <a:ea typeface="+mn-ea"/>
                <a:cs typeface="+mn-cs"/>
              </a:rPr>
              <a:t>good</a:t>
            </a:r>
            <a:r>
              <a:rPr lang="nb-NO" sz="1500" b="0" i="0" kern="1200" dirty="0">
                <a:solidFill>
                  <a:srgbClr val="FFFFFF"/>
                </a:solidFill>
                <a:effectLst/>
                <a:latin typeface="+mj-lt"/>
                <a:ea typeface="+mn-ea"/>
                <a:cs typeface="+mn-cs"/>
              </a:rPr>
              <a:t> </a:t>
            </a:r>
            <a:r>
              <a:rPr lang="nb-NO" sz="1500" b="0" i="0" kern="1200" dirty="0" err="1">
                <a:solidFill>
                  <a:srgbClr val="FFFFFF"/>
                </a:solidFill>
                <a:effectLst/>
                <a:latin typeface="+mj-lt"/>
                <a:ea typeface="+mn-ea"/>
                <a:cs typeface="+mn-cs"/>
              </a:rPr>
              <a:t>governance</a:t>
            </a:r>
            <a:r>
              <a:rPr lang="nb-NO" sz="1500" b="0" i="0" kern="1200" dirty="0">
                <a:solidFill>
                  <a:srgbClr val="FFFFFF"/>
                </a:solidFill>
                <a:effectLst/>
                <a:latin typeface="+mj-lt"/>
                <a:ea typeface="+mn-ea"/>
                <a:cs typeface="+mn-cs"/>
              </a:rPr>
              <a:t> </a:t>
            </a:r>
            <a:r>
              <a:rPr lang="nb-NO" sz="1500" b="0" i="0" kern="1200" dirty="0" err="1">
                <a:solidFill>
                  <a:srgbClr val="FFFFFF"/>
                </a:solidFill>
                <a:effectLst/>
                <a:latin typeface="+mj-lt"/>
                <a:ea typeface="+mn-ea"/>
                <a:cs typeface="+mn-cs"/>
              </a:rPr>
              <a:t>of</a:t>
            </a:r>
            <a:r>
              <a:rPr lang="nb-NO" sz="1500" b="0" i="0" kern="1200" dirty="0">
                <a:solidFill>
                  <a:srgbClr val="FFFFFF"/>
                </a:solidFill>
                <a:effectLst/>
                <a:latin typeface="+mj-lt"/>
                <a:ea typeface="+mn-ea"/>
                <a:cs typeface="+mn-cs"/>
              </a:rPr>
              <a:t> </a:t>
            </a:r>
            <a:r>
              <a:rPr lang="nb-NO" sz="1500" b="0" i="0" kern="1200" dirty="0" err="1">
                <a:solidFill>
                  <a:srgbClr val="FFFFFF"/>
                </a:solidFill>
                <a:effectLst/>
                <a:latin typeface="+mj-lt"/>
                <a:ea typeface="+mn-ea"/>
                <a:cs typeface="+mn-cs"/>
              </a:rPr>
              <a:t>oil</a:t>
            </a:r>
            <a:r>
              <a:rPr lang="nb-NO" sz="1500" b="0" i="0" kern="1200" dirty="0">
                <a:solidFill>
                  <a:srgbClr val="FFFFFF"/>
                </a:solidFill>
                <a:effectLst/>
                <a:latin typeface="+mj-lt"/>
                <a:ea typeface="+mn-ea"/>
                <a:cs typeface="+mn-cs"/>
              </a:rPr>
              <a:t>, gas and mineral </a:t>
            </a:r>
            <a:r>
              <a:rPr lang="nb-NO" sz="1500" b="0" i="0" kern="1200" dirty="0" err="1">
                <a:solidFill>
                  <a:srgbClr val="FFFFFF"/>
                </a:solidFill>
                <a:effectLst/>
                <a:latin typeface="+mj-lt"/>
                <a:ea typeface="+mn-ea"/>
                <a:cs typeface="+mn-cs"/>
              </a:rPr>
              <a:t>resources</a:t>
            </a:r>
            <a:r>
              <a:rPr lang="nb-NO" sz="1500" b="0" i="0" kern="1200" dirty="0">
                <a:solidFill>
                  <a:srgbClr val="FFFFFF"/>
                </a:solidFill>
                <a:effectLst/>
                <a:latin typeface="+mj-lt"/>
                <a:ea typeface="+mn-ea"/>
                <a:cs typeface="+mn-cs"/>
              </a:rPr>
              <a:t>.</a:t>
            </a:r>
            <a:endParaRPr lang="nb-NO" sz="1500" b="0" i="0" dirty="0">
              <a:solidFill>
                <a:srgbClr val="FFFFFF"/>
              </a:solidFill>
              <a:latin typeface="+mj-lt"/>
            </a:endParaRPr>
          </a:p>
        </p:txBody>
      </p:sp>
    </p:spTree>
    <p:extLst>
      <p:ext uri="{BB962C8B-B14F-4D97-AF65-F5344CB8AC3E}">
        <p14:creationId xmlns:p14="http://schemas.microsoft.com/office/powerpoint/2010/main" val="251435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tel og 2-spalte innho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C58431D-8E20-AE40-9B25-7E1CFCA42849}"/>
              </a:ext>
            </a:extLst>
          </p:cNvPr>
          <p:cNvSpPr>
            <a:spLocks noGrp="1"/>
          </p:cNvSpPr>
          <p:nvPr>
            <p:ph type="title"/>
          </p:nvPr>
        </p:nvSpPr>
        <p:spPr>
          <a:xfrm>
            <a:off x="482109" y="1194998"/>
            <a:ext cx="8179315" cy="671660"/>
          </a:xfrm>
        </p:spPr>
        <p:txBody>
          <a:bodyPr>
            <a:noAutofit/>
          </a:bodyPr>
          <a:lstStyle>
            <a:lvl1pPr>
              <a:defRPr sz="3000"/>
            </a:lvl1pPr>
          </a:lstStyle>
          <a:p>
            <a:r>
              <a:rPr lang="en-US" dirty="0"/>
              <a:t>Click to edit Master title style</a:t>
            </a:r>
          </a:p>
        </p:txBody>
      </p:sp>
      <p:sp>
        <p:nvSpPr>
          <p:cNvPr id="11" name="Content Placeholder 2">
            <a:extLst>
              <a:ext uri="{FF2B5EF4-FFF2-40B4-BE49-F238E27FC236}">
                <a16:creationId xmlns:a16="http://schemas.microsoft.com/office/drawing/2014/main" id="{C0164713-EC13-F543-A4C5-7C9EA1055904}"/>
              </a:ext>
            </a:extLst>
          </p:cNvPr>
          <p:cNvSpPr>
            <a:spLocks noGrp="1"/>
          </p:cNvSpPr>
          <p:nvPr>
            <p:ph idx="1"/>
          </p:nvPr>
        </p:nvSpPr>
        <p:spPr>
          <a:xfrm>
            <a:off x="482109" y="2019792"/>
            <a:ext cx="4011959" cy="3581400"/>
          </a:xfrm>
        </p:spPr>
        <p:txBody>
          <a:bodyPr/>
          <a:lstStyle/>
          <a:p>
            <a:pPr lvl="0"/>
            <a:r>
              <a:rPr lang="en-US"/>
              <a:t>Edit Master text styles</a:t>
            </a:r>
          </a:p>
        </p:txBody>
      </p:sp>
      <p:sp>
        <p:nvSpPr>
          <p:cNvPr id="22" name="Date Placeholder 3">
            <a:extLst>
              <a:ext uri="{FF2B5EF4-FFF2-40B4-BE49-F238E27FC236}">
                <a16:creationId xmlns:a16="http://schemas.microsoft.com/office/drawing/2014/main" id="{78B4D6C5-9BF0-5A49-9693-24A369DB7785}"/>
              </a:ext>
            </a:extLst>
          </p:cNvPr>
          <p:cNvSpPr>
            <a:spLocks noGrp="1"/>
          </p:cNvSpPr>
          <p:nvPr>
            <p:ph type="dt" sz="half" idx="2"/>
          </p:nvPr>
        </p:nvSpPr>
        <p:spPr>
          <a:xfrm>
            <a:off x="482576" y="6453386"/>
            <a:ext cx="903429" cy="404614"/>
          </a:xfrm>
          <a:prstGeom prst="rect">
            <a:avLst/>
          </a:prstGeom>
        </p:spPr>
        <p:txBody>
          <a:bodyPr vert="horz" lIns="91440" tIns="45720" rIns="91440" bIns="45720" rtlCol="0" anchor="ctr"/>
          <a:lstStyle>
            <a:lvl1pPr algn="l">
              <a:defRPr sz="750" baseline="0">
                <a:solidFill>
                  <a:srgbClr val="132856"/>
                </a:solidFill>
                <a:latin typeface="+mn-lt"/>
              </a:defRPr>
            </a:lvl1pPr>
          </a:lstStyle>
          <a:p>
            <a:fld id="{87DE6118-2437-4B30-8E3C-4D2BE6020583}" type="datetimeFigureOut">
              <a:rPr lang="en-US" smtClean="0"/>
              <a:pPr/>
              <a:t>9/22/2020</a:t>
            </a:fld>
            <a:endParaRPr lang="en-US" dirty="0"/>
          </a:p>
        </p:txBody>
      </p:sp>
      <p:sp>
        <p:nvSpPr>
          <p:cNvPr id="23" name="Footer Placeholder 4">
            <a:extLst>
              <a:ext uri="{FF2B5EF4-FFF2-40B4-BE49-F238E27FC236}">
                <a16:creationId xmlns:a16="http://schemas.microsoft.com/office/drawing/2014/main" id="{2A686105-7BC9-224A-B16E-B13F4BA9A2C6}"/>
              </a:ext>
            </a:extLst>
          </p:cNvPr>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750" baseline="0">
                <a:solidFill>
                  <a:srgbClr val="132856"/>
                </a:solidFill>
                <a:latin typeface="+mn-lt"/>
              </a:defRPr>
            </a:lvl1pPr>
          </a:lstStyle>
          <a:p>
            <a:endParaRPr lang="en-US" dirty="0"/>
          </a:p>
        </p:txBody>
      </p:sp>
      <p:sp>
        <p:nvSpPr>
          <p:cNvPr id="24" name="Slide Number Placeholder 5">
            <a:extLst>
              <a:ext uri="{FF2B5EF4-FFF2-40B4-BE49-F238E27FC236}">
                <a16:creationId xmlns:a16="http://schemas.microsoft.com/office/drawing/2014/main" id="{CCD24B93-4D97-C146-8244-BF6FA5ECAF9B}"/>
              </a:ext>
            </a:extLst>
          </p:cNvPr>
          <p:cNvSpPr>
            <a:spLocks noGrp="1"/>
          </p:cNvSpPr>
          <p:nvPr>
            <p:ph type="sldNum" sz="quarter" idx="4"/>
          </p:nvPr>
        </p:nvSpPr>
        <p:spPr>
          <a:xfrm>
            <a:off x="7446569" y="6453386"/>
            <a:ext cx="1197219" cy="404614"/>
          </a:xfrm>
          <a:prstGeom prst="rect">
            <a:avLst/>
          </a:prstGeom>
        </p:spPr>
        <p:txBody>
          <a:bodyPr vert="horz" lIns="91440" tIns="45720" rIns="91440" bIns="45720" rtlCol="0" anchor="ctr"/>
          <a:lstStyle>
            <a:lvl1pPr algn="r">
              <a:defRPr sz="750" baseline="0">
                <a:solidFill>
                  <a:srgbClr val="132856"/>
                </a:solidFill>
                <a:latin typeface="+mn-lt"/>
              </a:defRPr>
            </a:lvl1pPr>
          </a:lstStyle>
          <a:p>
            <a:fld id="{69E57DC2-970A-4B3E-BB1C-7A09969E49DF}" type="slidenum">
              <a:rPr lang="en-US" smtClean="0"/>
              <a:pPr/>
              <a:t>‹#›</a:t>
            </a:fld>
            <a:endParaRPr lang="en-US" dirty="0"/>
          </a:p>
        </p:txBody>
      </p:sp>
      <p:sp>
        <p:nvSpPr>
          <p:cNvPr id="12" name="Content Placeholder 2">
            <a:extLst>
              <a:ext uri="{FF2B5EF4-FFF2-40B4-BE49-F238E27FC236}">
                <a16:creationId xmlns:a16="http://schemas.microsoft.com/office/drawing/2014/main" id="{5BF9C66D-8089-0746-B8A4-495F8E5FB85B}"/>
              </a:ext>
            </a:extLst>
          </p:cNvPr>
          <p:cNvSpPr>
            <a:spLocks noGrp="1"/>
          </p:cNvSpPr>
          <p:nvPr>
            <p:ph idx="10"/>
          </p:nvPr>
        </p:nvSpPr>
        <p:spPr>
          <a:xfrm>
            <a:off x="4659256" y="2019792"/>
            <a:ext cx="4002168" cy="3581400"/>
          </a:xfrm>
        </p:spPr>
        <p:txBody>
          <a:bodyPr/>
          <a:lstStyle/>
          <a:p>
            <a:pPr lvl="0"/>
            <a:r>
              <a:rPr lang="en-US"/>
              <a:t>Edit Master text styles</a:t>
            </a:r>
          </a:p>
        </p:txBody>
      </p:sp>
      <p:sp>
        <p:nvSpPr>
          <p:cNvPr id="17" name="Rectangle 16">
            <a:extLst>
              <a:ext uri="{FF2B5EF4-FFF2-40B4-BE49-F238E27FC236}">
                <a16:creationId xmlns:a16="http://schemas.microsoft.com/office/drawing/2014/main" id="{A5934582-449C-A148-BDAE-61909D5B5E12}"/>
              </a:ext>
            </a:extLst>
          </p:cNvPr>
          <p:cNvSpPr/>
          <p:nvPr userDrawn="1"/>
        </p:nvSpPr>
        <p:spPr>
          <a:xfrm rot="10800000">
            <a:off x="6911084" y="1"/>
            <a:ext cx="662510" cy="280207"/>
          </a:xfrm>
          <a:prstGeom prst="rect">
            <a:avLst/>
          </a:prstGeom>
          <a:solidFill>
            <a:srgbClr val="0023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8" name="Rectangle 17">
            <a:extLst>
              <a:ext uri="{FF2B5EF4-FFF2-40B4-BE49-F238E27FC236}">
                <a16:creationId xmlns:a16="http://schemas.microsoft.com/office/drawing/2014/main" id="{54616DA5-BD52-274B-9153-B2B3662CBC1B}"/>
              </a:ext>
            </a:extLst>
          </p:cNvPr>
          <p:cNvSpPr/>
          <p:nvPr userDrawn="1"/>
        </p:nvSpPr>
        <p:spPr>
          <a:xfrm rot="10800000">
            <a:off x="8903166" y="560417"/>
            <a:ext cx="240834" cy="280207"/>
          </a:xfrm>
          <a:prstGeom prst="rect">
            <a:avLst/>
          </a:prstGeom>
          <a:solidFill>
            <a:srgbClr val="025B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25" name="Rectangle 24">
            <a:extLst>
              <a:ext uri="{FF2B5EF4-FFF2-40B4-BE49-F238E27FC236}">
                <a16:creationId xmlns:a16="http://schemas.microsoft.com/office/drawing/2014/main" id="{DAD040E1-F8FE-A740-A085-8E23C694EFF2}"/>
              </a:ext>
            </a:extLst>
          </p:cNvPr>
          <p:cNvSpPr/>
          <p:nvPr userDrawn="1"/>
        </p:nvSpPr>
        <p:spPr>
          <a:xfrm rot="10800000">
            <a:off x="0" y="280209"/>
            <a:ext cx="659123" cy="280207"/>
          </a:xfrm>
          <a:prstGeom prst="rect">
            <a:avLst/>
          </a:prstGeom>
          <a:solidFill>
            <a:srgbClr val="038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26" name="Rectangle 25">
            <a:extLst>
              <a:ext uri="{FF2B5EF4-FFF2-40B4-BE49-F238E27FC236}">
                <a16:creationId xmlns:a16="http://schemas.microsoft.com/office/drawing/2014/main" id="{E9D7A923-9D2B-5F40-8C62-9B40955AFD66}"/>
              </a:ext>
            </a:extLst>
          </p:cNvPr>
          <p:cNvSpPr/>
          <p:nvPr userDrawn="1"/>
        </p:nvSpPr>
        <p:spPr>
          <a:xfrm rot="10800000">
            <a:off x="3231028" y="560418"/>
            <a:ext cx="240834" cy="280207"/>
          </a:xfrm>
          <a:prstGeom prst="rect">
            <a:avLst/>
          </a:prstGeom>
          <a:solidFill>
            <a:srgbClr val="00C3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pic>
        <p:nvPicPr>
          <p:cNvPr id="13" name="Picture 12">
            <a:extLst>
              <a:ext uri="{FF2B5EF4-FFF2-40B4-BE49-F238E27FC236}">
                <a16:creationId xmlns:a16="http://schemas.microsoft.com/office/drawing/2014/main" id="{9F7EC7F6-64E7-4E66-B10A-3AE70D721FEE}"/>
              </a:ext>
            </a:extLst>
          </p:cNvPr>
          <p:cNvPicPr>
            <a:picLocks noChangeAspect="1"/>
          </p:cNvPicPr>
          <p:nvPr userDrawn="1"/>
        </p:nvPicPr>
        <p:blipFill rotWithShape="1">
          <a:blip r:embed="rId2"/>
          <a:srcRect b="33883"/>
          <a:stretch/>
        </p:blipFill>
        <p:spPr>
          <a:xfrm>
            <a:off x="126075" y="6004499"/>
            <a:ext cx="952901" cy="448887"/>
          </a:xfrm>
          <a:prstGeom prst="rect">
            <a:avLst/>
          </a:prstGeom>
        </p:spPr>
      </p:pic>
    </p:spTree>
    <p:extLst>
      <p:ext uri="{BB962C8B-B14F-4D97-AF65-F5344CB8AC3E}">
        <p14:creationId xmlns:p14="http://schemas.microsoft.com/office/powerpoint/2010/main" val="481662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Tittel og innhold">
    <p:spTree>
      <p:nvGrpSpPr>
        <p:cNvPr id="1" name=""/>
        <p:cNvGrpSpPr/>
        <p:nvPr/>
      </p:nvGrpSpPr>
      <p:grpSpPr>
        <a:xfrm>
          <a:off x="0" y="0"/>
          <a:ext cx="0" cy="0"/>
          <a:chOff x="0" y="0"/>
          <a:chExt cx="0" cy="0"/>
        </a:xfrm>
      </p:grpSpPr>
      <p:sp>
        <p:nvSpPr>
          <p:cNvPr id="23" name="Plassholder for tekst 8">
            <a:extLst>
              <a:ext uri="{FF2B5EF4-FFF2-40B4-BE49-F238E27FC236}">
                <a16:creationId xmlns:a16="http://schemas.microsoft.com/office/drawing/2014/main" id="{4E812410-1ABE-A44D-A32E-B76F37F8628A}"/>
              </a:ext>
            </a:extLst>
          </p:cNvPr>
          <p:cNvSpPr>
            <a:spLocks noGrp="1"/>
          </p:cNvSpPr>
          <p:nvPr>
            <p:ph type="body" sz="quarter" idx="15" hasCustomPrompt="1"/>
          </p:nvPr>
        </p:nvSpPr>
        <p:spPr>
          <a:xfrm>
            <a:off x="482577" y="3056502"/>
            <a:ext cx="8420590" cy="744996"/>
          </a:xfrm>
        </p:spPr>
        <p:txBody>
          <a:bodyPr anchor="t">
            <a:normAutofit/>
          </a:bodyPr>
          <a:lstStyle>
            <a:lvl1pPr marL="0" indent="0">
              <a:buFontTx/>
              <a:buNone/>
              <a:defRPr sz="4200" b="1" i="0">
                <a:solidFill>
                  <a:srgbClr val="FFFFFF"/>
                </a:solidFill>
                <a:latin typeface="Franklin Gothic Demi" panose="020B0603020102020204" pitchFamily="34" charset="0"/>
              </a:defRPr>
            </a:lvl1pPr>
          </a:lstStyle>
          <a:p>
            <a:r>
              <a:rPr lang="en-US" dirty="0"/>
              <a:t>Chapter title here</a:t>
            </a:r>
          </a:p>
        </p:txBody>
      </p:sp>
      <p:sp>
        <p:nvSpPr>
          <p:cNvPr id="24" name="Subtitle 2">
            <a:extLst>
              <a:ext uri="{FF2B5EF4-FFF2-40B4-BE49-F238E27FC236}">
                <a16:creationId xmlns:a16="http://schemas.microsoft.com/office/drawing/2014/main" id="{815E48DE-B486-C241-A458-CBBC152CC592}"/>
              </a:ext>
            </a:extLst>
          </p:cNvPr>
          <p:cNvSpPr>
            <a:spLocks noGrp="1"/>
          </p:cNvSpPr>
          <p:nvPr>
            <p:ph type="subTitle" idx="1"/>
          </p:nvPr>
        </p:nvSpPr>
        <p:spPr>
          <a:xfrm>
            <a:off x="482577" y="3886159"/>
            <a:ext cx="8420590" cy="417758"/>
          </a:xfrm>
        </p:spPr>
        <p:txBody>
          <a:bodyPr>
            <a:normAutofit/>
          </a:bodyPr>
          <a:lstStyle>
            <a:lvl1pPr marL="0" indent="0" algn="l">
              <a:lnSpc>
                <a:spcPct val="112000"/>
              </a:lnSpc>
              <a:spcBef>
                <a:spcPts val="0"/>
              </a:spcBef>
              <a:spcAft>
                <a:spcPts val="0"/>
              </a:spcAft>
              <a:buNone/>
              <a:defRPr sz="1200">
                <a:solidFill>
                  <a:srgbClr val="FFFFFF"/>
                </a:soli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pic>
        <p:nvPicPr>
          <p:cNvPr id="8" name="Picture 7">
            <a:extLst>
              <a:ext uri="{FF2B5EF4-FFF2-40B4-BE49-F238E27FC236}">
                <a16:creationId xmlns:a16="http://schemas.microsoft.com/office/drawing/2014/main" id="{22132671-954A-4D47-AEBD-92085E3FBA88}"/>
              </a:ext>
            </a:extLst>
          </p:cNvPr>
          <p:cNvPicPr>
            <a:picLocks noChangeAspect="1"/>
          </p:cNvPicPr>
          <p:nvPr userDrawn="1"/>
        </p:nvPicPr>
        <p:blipFill>
          <a:blip r:embed="rId2"/>
          <a:stretch>
            <a:fillRect/>
          </a:stretch>
        </p:blipFill>
        <p:spPr>
          <a:xfrm>
            <a:off x="482577" y="5825339"/>
            <a:ext cx="1121824" cy="673730"/>
          </a:xfrm>
          <a:prstGeom prst="rect">
            <a:avLst/>
          </a:prstGeom>
        </p:spPr>
      </p:pic>
      <p:sp>
        <p:nvSpPr>
          <p:cNvPr id="11" name="Rectangle 10">
            <a:extLst>
              <a:ext uri="{FF2B5EF4-FFF2-40B4-BE49-F238E27FC236}">
                <a16:creationId xmlns:a16="http://schemas.microsoft.com/office/drawing/2014/main" id="{D476726F-8C3B-0546-8866-07AE701F98A0}"/>
              </a:ext>
            </a:extLst>
          </p:cNvPr>
          <p:cNvSpPr/>
          <p:nvPr userDrawn="1"/>
        </p:nvSpPr>
        <p:spPr>
          <a:xfrm>
            <a:off x="785617" y="459261"/>
            <a:ext cx="662510"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2" name="Rectangle 11">
            <a:extLst>
              <a:ext uri="{FF2B5EF4-FFF2-40B4-BE49-F238E27FC236}">
                <a16:creationId xmlns:a16="http://schemas.microsoft.com/office/drawing/2014/main" id="{CA856FD8-7113-754C-9729-F1C9944FB0A8}"/>
              </a:ext>
            </a:extLst>
          </p:cNvPr>
          <p:cNvSpPr/>
          <p:nvPr userDrawn="1"/>
        </p:nvSpPr>
        <p:spPr>
          <a:xfrm>
            <a:off x="5504047" y="1"/>
            <a:ext cx="240834"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3" name="Rectangle 12">
            <a:extLst>
              <a:ext uri="{FF2B5EF4-FFF2-40B4-BE49-F238E27FC236}">
                <a16:creationId xmlns:a16="http://schemas.microsoft.com/office/drawing/2014/main" id="{D19F1DD6-A7B1-6B47-8C2B-C92917CB278A}"/>
              </a:ext>
            </a:extLst>
          </p:cNvPr>
          <p:cNvSpPr/>
          <p:nvPr userDrawn="1"/>
        </p:nvSpPr>
        <p:spPr>
          <a:xfrm>
            <a:off x="7200901" y="1082352"/>
            <a:ext cx="659123"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4" name="Rectangle 13">
            <a:extLst>
              <a:ext uri="{FF2B5EF4-FFF2-40B4-BE49-F238E27FC236}">
                <a16:creationId xmlns:a16="http://schemas.microsoft.com/office/drawing/2014/main" id="{511BFBFE-08EC-044E-9B34-EDCB6E8F5CCB}"/>
              </a:ext>
            </a:extLst>
          </p:cNvPr>
          <p:cNvSpPr/>
          <p:nvPr userDrawn="1"/>
        </p:nvSpPr>
        <p:spPr>
          <a:xfrm>
            <a:off x="4822109" y="1077545"/>
            <a:ext cx="240834"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5" name="Rectangle 14">
            <a:extLst>
              <a:ext uri="{FF2B5EF4-FFF2-40B4-BE49-F238E27FC236}">
                <a16:creationId xmlns:a16="http://schemas.microsoft.com/office/drawing/2014/main" id="{8F482C08-3221-8C4B-A9E2-4C2932758D51}"/>
              </a:ext>
            </a:extLst>
          </p:cNvPr>
          <p:cNvSpPr/>
          <p:nvPr userDrawn="1"/>
        </p:nvSpPr>
        <p:spPr>
          <a:xfrm rot="10800000">
            <a:off x="3498838" y="6118534"/>
            <a:ext cx="662510"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6" name="Rectangle 15">
            <a:extLst>
              <a:ext uri="{FF2B5EF4-FFF2-40B4-BE49-F238E27FC236}">
                <a16:creationId xmlns:a16="http://schemas.microsoft.com/office/drawing/2014/main" id="{30F0DAD0-348C-2340-8890-967C7D130063}"/>
              </a:ext>
            </a:extLst>
          </p:cNvPr>
          <p:cNvSpPr/>
          <p:nvPr userDrawn="1"/>
        </p:nvSpPr>
        <p:spPr>
          <a:xfrm rot="10800000">
            <a:off x="5504047" y="6577794"/>
            <a:ext cx="240834"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8" name="Rectangle 17">
            <a:extLst>
              <a:ext uri="{FF2B5EF4-FFF2-40B4-BE49-F238E27FC236}">
                <a16:creationId xmlns:a16="http://schemas.microsoft.com/office/drawing/2014/main" id="{8013141B-1C4F-564D-A9F3-1D18838993D2}"/>
              </a:ext>
            </a:extLst>
          </p:cNvPr>
          <p:cNvSpPr/>
          <p:nvPr userDrawn="1"/>
        </p:nvSpPr>
        <p:spPr>
          <a:xfrm rot="10800000">
            <a:off x="7112967" y="5495444"/>
            <a:ext cx="659123"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9" name="Rectangle 18">
            <a:extLst>
              <a:ext uri="{FF2B5EF4-FFF2-40B4-BE49-F238E27FC236}">
                <a16:creationId xmlns:a16="http://schemas.microsoft.com/office/drawing/2014/main" id="{E1DE8C83-902E-0A45-99C3-F52DE7023521}"/>
              </a:ext>
            </a:extLst>
          </p:cNvPr>
          <p:cNvSpPr/>
          <p:nvPr userDrawn="1"/>
        </p:nvSpPr>
        <p:spPr>
          <a:xfrm rot="10800000">
            <a:off x="8903166" y="5500250"/>
            <a:ext cx="240834"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Tree>
    <p:extLst>
      <p:ext uri="{BB962C8B-B14F-4D97-AF65-F5344CB8AC3E}">
        <p14:creationId xmlns:p14="http://schemas.microsoft.com/office/powerpoint/2010/main" val="23105601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5_Tittel og innhold">
    <p:spTree>
      <p:nvGrpSpPr>
        <p:cNvPr id="1" name=""/>
        <p:cNvGrpSpPr/>
        <p:nvPr/>
      </p:nvGrpSpPr>
      <p:grpSpPr>
        <a:xfrm>
          <a:off x="0" y="0"/>
          <a:ext cx="0" cy="0"/>
          <a:chOff x="0" y="0"/>
          <a:chExt cx="0" cy="0"/>
        </a:xfrm>
      </p:grpSpPr>
      <p:sp>
        <p:nvSpPr>
          <p:cNvPr id="8" name="Plassholder for tekst 8">
            <a:extLst>
              <a:ext uri="{FF2B5EF4-FFF2-40B4-BE49-F238E27FC236}">
                <a16:creationId xmlns:a16="http://schemas.microsoft.com/office/drawing/2014/main" id="{5386ECBC-C7C3-1341-B043-F1716F047202}"/>
              </a:ext>
            </a:extLst>
          </p:cNvPr>
          <p:cNvSpPr>
            <a:spLocks noGrp="1"/>
          </p:cNvSpPr>
          <p:nvPr>
            <p:ph type="body" sz="quarter" idx="15" hasCustomPrompt="1"/>
          </p:nvPr>
        </p:nvSpPr>
        <p:spPr>
          <a:xfrm>
            <a:off x="482577" y="3056502"/>
            <a:ext cx="8420590" cy="744996"/>
          </a:xfrm>
        </p:spPr>
        <p:txBody>
          <a:bodyPr anchor="t">
            <a:normAutofit/>
          </a:bodyPr>
          <a:lstStyle>
            <a:lvl1pPr marL="0" indent="0">
              <a:buFontTx/>
              <a:buNone/>
              <a:defRPr sz="4200" b="1" i="0">
                <a:solidFill>
                  <a:srgbClr val="FFFFFF"/>
                </a:solidFill>
                <a:latin typeface="Franklin Gothic Demi" panose="020B0603020102020204" pitchFamily="34" charset="0"/>
              </a:defRPr>
            </a:lvl1pPr>
          </a:lstStyle>
          <a:p>
            <a:r>
              <a:rPr lang="en-US" dirty="0"/>
              <a:t>Chapter title here</a:t>
            </a:r>
          </a:p>
        </p:txBody>
      </p:sp>
      <p:sp>
        <p:nvSpPr>
          <p:cNvPr id="9" name="Subtitle 2">
            <a:extLst>
              <a:ext uri="{FF2B5EF4-FFF2-40B4-BE49-F238E27FC236}">
                <a16:creationId xmlns:a16="http://schemas.microsoft.com/office/drawing/2014/main" id="{D5CCF850-7C43-D348-8905-4C010A30BB35}"/>
              </a:ext>
            </a:extLst>
          </p:cNvPr>
          <p:cNvSpPr>
            <a:spLocks noGrp="1"/>
          </p:cNvSpPr>
          <p:nvPr>
            <p:ph type="subTitle" idx="1"/>
          </p:nvPr>
        </p:nvSpPr>
        <p:spPr>
          <a:xfrm>
            <a:off x="482577" y="3886159"/>
            <a:ext cx="8420590" cy="417758"/>
          </a:xfrm>
        </p:spPr>
        <p:txBody>
          <a:bodyPr>
            <a:normAutofit/>
          </a:bodyPr>
          <a:lstStyle>
            <a:lvl1pPr marL="0" indent="0" algn="l">
              <a:lnSpc>
                <a:spcPct val="112000"/>
              </a:lnSpc>
              <a:spcBef>
                <a:spcPts val="0"/>
              </a:spcBef>
              <a:spcAft>
                <a:spcPts val="0"/>
              </a:spcAft>
              <a:buNone/>
              <a:defRPr sz="1200">
                <a:solidFill>
                  <a:srgbClr val="FFFFFF"/>
                </a:soli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pic>
        <p:nvPicPr>
          <p:cNvPr id="10" name="Picture 9">
            <a:extLst>
              <a:ext uri="{FF2B5EF4-FFF2-40B4-BE49-F238E27FC236}">
                <a16:creationId xmlns:a16="http://schemas.microsoft.com/office/drawing/2014/main" id="{AD5B582B-8CC5-9A48-A187-76EA0BBBC04D}"/>
              </a:ext>
            </a:extLst>
          </p:cNvPr>
          <p:cNvPicPr>
            <a:picLocks noChangeAspect="1"/>
          </p:cNvPicPr>
          <p:nvPr userDrawn="1"/>
        </p:nvPicPr>
        <p:blipFill>
          <a:blip r:embed="rId2"/>
          <a:stretch>
            <a:fillRect/>
          </a:stretch>
        </p:blipFill>
        <p:spPr>
          <a:xfrm>
            <a:off x="482577" y="5825339"/>
            <a:ext cx="1121824" cy="673730"/>
          </a:xfrm>
          <a:prstGeom prst="rect">
            <a:avLst/>
          </a:prstGeom>
        </p:spPr>
      </p:pic>
      <p:sp>
        <p:nvSpPr>
          <p:cNvPr id="13" name="Rectangle 12">
            <a:extLst>
              <a:ext uri="{FF2B5EF4-FFF2-40B4-BE49-F238E27FC236}">
                <a16:creationId xmlns:a16="http://schemas.microsoft.com/office/drawing/2014/main" id="{22997BC9-6867-A34E-A786-A52F8C222B02}"/>
              </a:ext>
            </a:extLst>
          </p:cNvPr>
          <p:cNvSpPr/>
          <p:nvPr userDrawn="1"/>
        </p:nvSpPr>
        <p:spPr>
          <a:xfrm>
            <a:off x="7696004" y="459261"/>
            <a:ext cx="662510"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4" name="Rectangle 13">
            <a:extLst>
              <a:ext uri="{FF2B5EF4-FFF2-40B4-BE49-F238E27FC236}">
                <a16:creationId xmlns:a16="http://schemas.microsoft.com/office/drawing/2014/main" id="{C7526EC4-917D-D548-8A65-118920147788}"/>
              </a:ext>
            </a:extLst>
          </p:cNvPr>
          <p:cNvSpPr/>
          <p:nvPr userDrawn="1"/>
        </p:nvSpPr>
        <p:spPr>
          <a:xfrm>
            <a:off x="5504047" y="1"/>
            <a:ext cx="240834"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5" name="Rectangle 14">
            <a:extLst>
              <a:ext uri="{FF2B5EF4-FFF2-40B4-BE49-F238E27FC236}">
                <a16:creationId xmlns:a16="http://schemas.microsoft.com/office/drawing/2014/main" id="{432122A4-C6CD-634E-949C-05BC5DD1536D}"/>
              </a:ext>
            </a:extLst>
          </p:cNvPr>
          <p:cNvSpPr/>
          <p:nvPr userDrawn="1"/>
        </p:nvSpPr>
        <p:spPr>
          <a:xfrm>
            <a:off x="1" y="1082352"/>
            <a:ext cx="659123"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6" name="Rectangle 15">
            <a:extLst>
              <a:ext uri="{FF2B5EF4-FFF2-40B4-BE49-F238E27FC236}">
                <a16:creationId xmlns:a16="http://schemas.microsoft.com/office/drawing/2014/main" id="{8080296F-2C04-7F4D-8950-600E9AC8C63C}"/>
              </a:ext>
            </a:extLst>
          </p:cNvPr>
          <p:cNvSpPr/>
          <p:nvPr userDrawn="1"/>
        </p:nvSpPr>
        <p:spPr>
          <a:xfrm>
            <a:off x="2021759" y="1077545"/>
            <a:ext cx="240834"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8" name="Rectangle 17">
            <a:extLst>
              <a:ext uri="{FF2B5EF4-FFF2-40B4-BE49-F238E27FC236}">
                <a16:creationId xmlns:a16="http://schemas.microsoft.com/office/drawing/2014/main" id="{3CCC923F-8D4E-E445-B988-42626CD04CA0}"/>
              </a:ext>
            </a:extLst>
          </p:cNvPr>
          <p:cNvSpPr/>
          <p:nvPr userDrawn="1"/>
        </p:nvSpPr>
        <p:spPr>
          <a:xfrm rot="10800000">
            <a:off x="3498838" y="6118534"/>
            <a:ext cx="662510"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9" name="Rectangle 18">
            <a:extLst>
              <a:ext uri="{FF2B5EF4-FFF2-40B4-BE49-F238E27FC236}">
                <a16:creationId xmlns:a16="http://schemas.microsoft.com/office/drawing/2014/main" id="{40030D7E-3905-BC42-97AC-B9829203042A}"/>
              </a:ext>
            </a:extLst>
          </p:cNvPr>
          <p:cNvSpPr/>
          <p:nvPr userDrawn="1"/>
        </p:nvSpPr>
        <p:spPr>
          <a:xfrm rot="10800000">
            <a:off x="5504047" y="6577794"/>
            <a:ext cx="240834"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22" name="Rectangle 21">
            <a:extLst>
              <a:ext uri="{FF2B5EF4-FFF2-40B4-BE49-F238E27FC236}">
                <a16:creationId xmlns:a16="http://schemas.microsoft.com/office/drawing/2014/main" id="{05C8ED67-7D9A-ED44-8223-236EE4D19E20}"/>
              </a:ext>
            </a:extLst>
          </p:cNvPr>
          <p:cNvSpPr/>
          <p:nvPr userDrawn="1"/>
        </p:nvSpPr>
        <p:spPr>
          <a:xfrm rot="10800000">
            <a:off x="7112967" y="5495444"/>
            <a:ext cx="659123"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24" name="Rectangle 23">
            <a:extLst>
              <a:ext uri="{FF2B5EF4-FFF2-40B4-BE49-F238E27FC236}">
                <a16:creationId xmlns:a16="http://schemas.microsoft.com/office/drawing/2014/main" id="{6618EB33-0A75-3A4A-B109-C02D37D5DEB3}"/>
              </a:ext>
            </a:extLst>
          </p:cNvPr>
          <p:cNvSpPr/>
          <p:nvPr userDrawn="1"/>
        </p:nvSpPr>
        <p:spPr>
          <a:xfrm rot="10800000">
            <a:off x="8903166" y="5500250"/>
            <a:ext cx="240834"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Tree>
    <p:extLst>
      <p:ext uri="{BB962C8B-B14F-4D97-AF65-F5344CB8AC3E}">
        <p14:creationId xmlns:p14="http://schemas.microsoft.com/office/powerpoint/2010/main" val="32556041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6_Tittel og innhold">
    <p:spTree>
      <p:nvGrpSpPr>
        <p:cNvPr id="1" name=""/>
        <p:cNvGrpSpPr/>
        <p:nvPr/>
      </p:nvGrpSpPr>
      <p:grpSpPr>
        <a:xfrm>
          <a:off x="0" y="0"/>
          <a:ext cx="0" cy="0"/>
          <a:chOff x="0" y="0"/>
          <a:chExt cx="0" cy="0"/>
        </a:xfrm>
      </p:grpSpPr>
      <p:sp>
        <p:nvSpPr>
          <p:cNvPr id="8" name="Plassholder for tekst 8">
            <a:extLst>
              <a:ext uri="{FF2B5EF4-FFF2-40B4-BE49-F238E27FC236}">
                <a16:creationId xmlns:a16="http://schemas.microsoft.com/office/drawing/2014/main" id="{5F8A1702-EB3B-6C41-892C-1DDA8568BA92}"/>
              </a:ext>
            </a:extLst>
          </p:cNvPr>
          <p:cNvSpPr>
            <a:spLocks noGrp="1"/>
          </p:cNvSpPr>
          <p:nvPr>
            <p:ph type="body" sz="quarter" idx="15" hasCustomPrompt="1"/>
          </p:nvPr>
        </p:nvSpPr>
        <p:spPr>
          <a:xfrm>
            <a:off x="482576" y="3056502"/>
            <a:ext cx="7998914" cy="744996"/>
          </a:xfrm>
        </p:spPr>
        <p:txBody>
          <a:bodyPr anchor="t">
            <a:normAutofit/>
          </a:bodyPr>
          <a:lstStyle>
            <a:lvl1pPr marL="0" indent="0">
              <a:buFontTx/>
              <a:buNone/>
              <a:defRPr sz="4200" b="1" i="0">
                <a:solidFill>
                  <a:srgbClr val="FFFFFF"/>
                </a:solidFill>
                <a:latin typeface="Franklin Gothic Demi" panose="020B0603020102020204" pitchFamily="34" charset="0"/>
              </a:defRPr>
            </a:lvl1pPr>
          </a:lstStyle>
          <a:p>
            <a:r>
              <a:rPr lang="en-US" dirty="0"/>
              <a:t>Chapter title here</a:t>
            </a:r>
          </a:p>
        </p:txBody>
      </p:sp>
      <p:sp>
        <p:nvSpPr>
          <p:cNvPr id="9" name="Subtitle 2">
            <a:extLst>
              <a:ext uri="{FF2B5EF4-FFF2-40B4-BE49-F238E27FC236}">
                <a16:creationId xmlns:a16="http://schemas.microsoft.com/office/drawing/2014/main" id="{C6EDD975-2603-2042-A253-1F1147E3D67A}"/>
              </a:ext>
            </a:extLst>
          </p:cNvPr>
          <p:cNvSpPr>
            <a:spLocks noGrp="1"/>
          </p:cNvSpPr>
          <p:nvPr>
            <p:ph type="subTitle" idx="1"/>
          </p:nvPr>
        </p:nvSpPr>
        <p:spPr>
          <a:xfrm>
            <a:off x="482576" y="3886159"/>
            <a:ext cx="7998914" cy="417758"/>
          </a:xfrm>
        </p:spPr>
        <p:txBody>
          <a:bodyPr>
            <a:normAutofit/>
          </a:bodyPr>
          <a:lstStyle>
            <a:lvl1pPr marL="0" indent="0" algn="l">
              <a:lnSpc>
                <a:spcPct val="112000"/>
              </a:lnSpc>
              <a:spcBef>
                <a:spcPts val="0"/>
              </a:spcBef>
              <a:spcAft>
                <a:spcPts val="0"/>
              </a:spcAft>
              <a:buNone/>
              <a:defRPr sz="1200">
                <a:solidFill>
                  <a:srgbClr val="FFFFFF"/>
                </a:soli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pic>
        <p:nvPicPr>
          <p:cNvPr id="10" name="Picture 9">
            <a:extLst>
              <a:ext uri="{FF2B5EF4-FFF2-40B4-BE49-F238E27FC236}">
                <a16:creationId xmlns:a16="http://schemas.microsoft.com/office/drawing/2014/main" id="{2CD4446C-151C-3B4F-870B-48CF87460B35}"/>
              </a:ext>
            </a:extLst>
          </p:cNvPr>
          <p:cNvPicPr>
            <a:picLocks noChangeAspect="1"/>
          </p:cNvPicPr>
          <p:nvPr userDrawn="1"/>
        </p:nvPicPr>
        <p:blipFill>
          <a:blip r:embed="rId2"/>
          <a:stretch>
            <a:fillRect/>
          </a:stretch>
        </p:blipFill>
        <p:spPr>
          <a:xfrm>
            <a:off x="482577" y="5825339"/>
            <a:ext cx="1121824" cy="673730"/>
          </a:xfrm>
          <a:prstGeom prst="rect">
            <a:avLst/>
          </a:prstGeom>
        </p:spPr>
      </p:pic>
      <p:sp>
        <p:nvSpPr>
          <p:cNvPr id="13" name="Rectangle 12">
            <a:extLst>
              <a:ext uri="{FF2B5EF4-FFF2-40B4-BE49-F238E27FC236}">
                <a16:creationId xmlns:a16="http://schemas.microsoft.com/office/drawing/2014/main" id="{EFBCFEA4-C757-3149-8B4F-01C948142529}"/>
              </a:ext>
            </a:extLst>
          </p:cNvPr>
          <p:cNvSpPr/>
          <p:nvPr userDrawn="1"/>
        </p:nvSpPr>
        <p:spPr>
          <a:xfrm>
            <a:off x="4523853" y="1"/>
            <a:ext cx="662510"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4" name="Rectangle 13">
            <a:extLst>
              <a:ext uri="{FF2B5EF4-FFF2-40B4-BE49-F238E27FC236}">
                <a16:creationId xmlns:a16="http://schemas.microsoft.com/office/drawing/2014/main" id="{336469FF-800C-EE47-8166-9F60C0567EA3}"/>
              </a:ext>
            </a:extLst>
          </p:cNvPr>
          <p:cNvSpPr/>
          <p:nvPr userDrawn="1"/>
        </p:nvSpPr>
        <p:spPr>
          <a:xfrm>
            <a:off x="8240656" y="459261"/>
            <a:ext cx="240834"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5" name="Rectangle 14">
            <a:extLst>
              <a:ext uri="{FF2B5EF4-FFF2-40B4-BE49-F238E27FC236}">
                <a16:creationId xmlns:a16="http://schemas.microsoft.com/office/drawing/2014/main" id="{486F0583-0F99-0944-9919-27F7C4990977}"/>
              </a:ext>
            </a:extLst>
          </p:cNvPr>
          <p:cNvSpPr/>
          <p:nvPr userDrawn="1"/>
        </p:nvSpPr>
        <p:spPr>
          <a:xfrm>
            <a:off x="0" y="1082352"/>
            <a:ext cx="659123"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6" name="Rectangle 15">
            <a:extLst>
              <a:ext uri="{FF2B5EF4-FFF2-40B4-BE49-F238E27FC236}">
                <a16:creationId xmlns:a16="http://schemas.microsoft.com/office/drawing/2014/main" id="{35CBEFAD-B213-5041-8C81-59B586F04A19}"/>
              </a:ext>
            </a:extLst>
          </p:cNvPr>
          <p:cNvSpPr/>
          <p:nvPr userDrawn="1"/>
        </p:nvSpPr>
        <p:spPr>
          <a:xfrm>
            <a:off x="2625946" y="1077545"/>
            <a:ext cx="240834"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8" name="Rectangle 17">
            <a:extLst>
              <a:ext uri="{FF2B5EF4-FFF2-40B4-BE49-F238E27FC236}">
                <a16:creationId xmlns:a16="http://schemas.microsoft.com/office/drawing/2014/main" id="{2E3719D7-BF86-6241-BACF-F33B44F0CD20}"/>
              </a:ext>
            </a:extLst>
          </p:cNvPr>
          <p:cNvSpPr/>
          <p:nvPr userDrawn="1"/>
        </p:nvSpPr>
        <p:spPr>
          <a:xfrm rot="10800000">
            <a:off x="8481490" y="6118534"/>
            <a:ext cx="662510"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9" name="Rectangle 18">
            <a:extLst>
              <a:ext uri="{FF2B5EF4-FFF2-40B4-BE49-F238E27FC236}">
                <a16:creationId xmlns:a16="http://schemas.microsoft.com/office/drawing/2014/main" id="{C64F7A9D-C767-B74B-98D3-DD63B07EBD14}"/>
              </a:ext>
            </a:extLst>
          </p:cNvPr>
          <p:cNvSpPr/>
          <p:nvPr userDrawn="1"/>
        </p:nvSpPr>
        <p:spPr>
          <a:xfrm rot="10800000">
            <a:off x="3281767" y="6577794"/>
            <a:ext cx="240834"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22" name="Rectangle 21">
            <a:extLst>
              <a:ext uri="{FF2B5EF4-FFF2-40B4-BE49-F238E27FC236}">
                <a16:creationId xmlns:a16="http://schemas.microsoft.com/office/drawing/2014/main" id="{824CD40C-BB5D-7E42-9679-DA118B2BCC94}"/>
              </a:ext>
            </a:extLst>
          </p:cNvPr>
          <p:cNvSpPr/>
          <p:nvPr userDrawn="1"/>
        </p:nvSpPr>
        <p:spPr>
          <a:xfrm rot="10800000">
            <a:off x="4572000" y="5495444"/>
            <a:ext cx="659123"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24" name="Rectangle 23">
            <a:extLst>
              <a:ext uri="{FF2B5EF4-FFF2-40B4-BE49-F238E27FC236}">
                <a16:creationId xmlns:a16="http://schemas.microsoft.com/office/drawing/2014/main" id="{F41D9119-753A-FE41-8767-645656A5395B}"/>
              </a:ext>
            </a:extLst>
          </p:cNvPr>
          <p:cNvSpPr/>
          <p:nvPr userDrawn="1"/>
        </p:nvSpPr>
        <p:spPr>
          <a:xfrm rot="10800000">
            <a:off x="6445716" y="5500250"/>
            <a:ext cx="240834"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Tree>
    <p:extLst>
      <p:ext uri="{BB962C8B-B14F-4D97-AF65-F5344CB8AC3E}">
        <p14:creationId xmlns:p14="http://schemas.microsoft.com/office/powerpoint/2010/main" val="40724653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7_Tittel og innhold">
    <p:spTree>
      <p:nvGrpSpPr>
        <p:cNvPr id="1" name=""/>
        <p:cNvGrpSpPr/>
        <p:nvPr/>
      </p:nvGrpSpPr>
      <p:grpSpPr>
        <a:xfrm>
          <a:off x="0" y="0"/>
          <a:ext cx="0" cy="0"/>
          <a:chOff x="0" y="0"/>
          <a:chExt cx="0" cy="0"/>
        </a:xfrm>
      </p:grpSpPr>
      <p:sp>
        <p:nvSpPr>
          <p:cNvPr id="8" name="Plassholder for tekst 8">
            <a:extLst>
              <a:ext uri="{FF2B5EF4-FFF2-40B4-BE49-F238E27FC236}">
                <a16:creationId xmlns:a16="http://schemas.microsoft.com/office/drawing/2014/main" id="{5C09520E-92B4-7B4C-8DC5-D9BA0D369214}"/>
              </a:ext>
            </a:extLst>
          </p:cNvPr>
          <p:cNvSpPr>
            <a:spLocks noGrp="1"/>
          </p:cNvSpPr>
          <p:nvPr>
            <p:ph type="body" sz="quarter" idx="15" hasCustomPrompt="1"/>
          </p:nvPr>
        </p:nvSpPr>
        <p:spPr>
          <a:xfrm>
            <a:off x="482577" y="3056502"/>
            <a:ext cx="8420590" cy="744996"/>
          </a:xfrm>
        </p:spPr>
        <p:txBody>
          <a:bodyPr anchor="t">
            <a:normAutofit/>
          </a:bodyPr>
          <a:lstStyle>
            <a:lvl1pPr marL="0" indent="0">
              <a:buFontTx/>
              <a:buNone/>
              <a:defRPr sz="4200" b="1" i="0">
                <a:solidFill>
                  <a:srgbClr val="FFFFFF"/>
                </a:solidFill>
                <a:latin typeface="Franklin Gothic Demi" panose="020B0603020102020204" pitchFamily="34" charset="0"/>
              </a:defRPr>
            </a:lvl1pPr>
          </a:lstStyle>
          <a:p>
            <a:r>
              <a:rPr lang="en-US" dirty="0"/>
              <a:t>Chapter title here</a:t>
            </a:r>
          </a:p>
        </p:txBody>
      </p:sp>
      <p:sp>
        <p:nvSpPr>
          <p:cNvPr id="9" name="Subtitle 2">
            <a:extLst>
              <a:ext uri="{FF2B5EF4-FFF2-40B4-BE49-F238E27FC236}">
                <a16:creationId xmlns:a16="http://schemas.microsoft.com/office/drawing/2014/main" id="{5662879B-FA15-3E40-8B8E-9043955A61E0}"/>
              </a:ext>
            </a:extLst>
          </p:cNvPr>
          <p:cNvSpPr>
            <a:spLocks noGrp="1"/>
          </p:cNvSpPr>
          <p:nvPr>
            <p:ph type="subTitle" idx="1"/>
          </p:nvPr>
        </p:nvSpPr>
        <p:spPr>
          <a:xfrm>
            <a:off x="482577" y="3886159"/>
            <a:ext cx="8420590" cy="417758"/>
          </a:xfrm>
        </p:spPr>
        <p:txBody>
          <a:bodyPr>
            <a:normAutofit/>
          </a:bodyPr>
          <a:lstStyle>
            <a:lvl1pPr marL="0" indent="0" algn="l">
              <a:lnSpc>
                <a:spcPct val="112000"/>
              </a:lnSpc>
              <a:spcBef>
                <a:spcPts val="0"/>
              </a:spcBef>
              <a:spcAft>
                <a:spcPts val="0"/>
              </a:spcAft>
              <a:buNone/>
              <a:defRPr sz="1200">
                <a:solidFill>
                  <a:srgbClr val="FFFFFF"/>
                </a:soli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pic>
        <p:nvPicPr>
          <p:cNvPr id="10" name="Picture 9">
            <a:extLst>
              <a:ext uri="{FF2B5EF4-FFF2-40B4-BE49-F238E27FC236}">
                <a16:creationId xmlns:a16="http://schemas.microsoft.com/office/drawing/2014/main" id="{A8E8C512-4B73-DB44-B563-BA76078871FE}"/>
              </a:ext>
            </a:extLst>
          </p:cNvPr>
          <p:cNvPicPr>
            <a:picLocks noChangeAspect="1"/>
          </p:cNvPicPr>
          <p:nvPr userDrawn="1"/>
        </p:nvPicPr>
        <p:blipFill>
          <a:blip r:embed="rId2"/>
          <a:stretch>
            <a:fillRect/>
          </a:stretch>
        </p:blipFill>
        <p:spPr>
          <a:xfrm>
            <a:off x="482577" y="5825339"/>
            <a:ext cx="1121824" cy="673730"/>
          </a:xfrm>
          <a:prstGeom prst="rect">
            <a:avLst/>
          </a:prstGeom>
        </p:spPr>
      </p:pic>
      <p:sp>
        <p:nvSpPr>
          <p:cNvPr id="13" name="Rectangle 12">
            <a:extLst>
              <a:ext uri="{FF2B5EF4-FFF2-40B4-BE49-F238E27FC236}">
                <a16:creationId xmlns:a16="http://schemas.microsoft.com/office/drawing/2014/main" id="{3F5A41A4-BA7D-594A-8E5B-9DD65CCC0DDA}"/>
              </a:ext>
            </a:extLst>
          </p:cNvPr>
          <p:cNvSpPr/>
          <p:nvPr userDrawn="1"/>
        </p:nvSpPr>
        <p:spPr>
          <a:xfrm>
            <a:off x="7696004" y="459261"/>
            <a:ext cx="662510"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4" name="Rectangle 13">
            <a:extLst>
              <a:ext uri="{FF2B5EF4-FFF2-40B4-BE49-F238E27FC236}">
                <a16:creationId xmlns:a16="http://schemas.microsoft.com/office/drawing/2014/main" id="{07870DDC-0635-1E48-9017-7C932E39D136}"/>
              </a:ext>
            </a:extLst>
          </p:cNvPr>
          <p:cNvSpPr/>
          <p:nvPr userDrawn="1"/>
        </p:nvSpPr>
        <p:spPr>
          <a:xfrm>
            <a:off x="5504047" y="1"/>
            <a:ext cx="240834"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5" name="Rectangle 14">
            <a:extLst>
              <a:ext uri="{FF2B5EF4-FFF2-40B4-BE49-F238E27FC236}">
                <a16:creationId xmlns:a16="http://schemas.microsoft.com/office/drawing/2014/main" id="{3490BA59-BDA3-C64B-B3A8-A30DE79DBA7D}"/>
              </a:ext>
            </a:extLst>
          </p:cNvPr>
          <p:cNvSpPr/>
          <p:nvPr userDrawn="1"/>
        </p:nvSpPr>
        <p:spPr>
          <a:xfrm>
            <a:off x="1" y="1082352"/>
            <a:ext cx="659123"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6" name="Rectangle 15">
            <a:extLst>
              <a:ext uri="{FF2B5EF4-FFF2-40B4-BE49-F238E27FC236}">
                <a16:creationId xmlns:a16="http://schemas.microsoft.com/office/drawing/2014/main" id="{F60DF030-DED4-C84D-A780-6056B334120D}"/>
              </a:ext>
            </a:extLst>
          </p:cNvPr>
          <p:cNvSpPr/>
          <p:nvPr userDrawn="1"/>
        </p:nvSpPr>
        <p:spPr>
          <a:xfrm>
            <a:off x="2021759" y="1077545"/>
            <a:ext cx="240834"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8" name="Rectangle 17">
            <a:extLst>
              <a:ext uri="{FF2B5EF4-FFF2-40B4-BE49-F238E27FC236}">
                <a16:creationId xmlns:a16="http://schemas.microsoft.com/office/drawing/2014/main" id="{6DB03CD7-346E-FE43-B6E0-01AAB29C9BD0}"/>
              </a:ext>
            </a:extLst>
          </p:cNvPr>
          <p:cNvSpPr/>
          <p:nvPr userDrawn="1"/>
        </p:nvSpPr>
        <p:spPr>
          <a:xfrm rot="10800000">
            <a:off x="3498838" y="6118534"/>
            <a:ext cx="662510"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9" name="Rectangle 18">
            <a:extLst>
              <a:ext uri="{FF2B5EF4-FFF2-40B4-BE49-F238E27FC236}">
                <a16:creationId xmlns:a16="http://schemas.microsoft.com/office/drawing/2014/main" id="{231CF1CF-F361-C949-AF9D-2917BCEEFDB0}"/>
              </a:ext>
            </a:extLst>
          </p:cNvPr>
          <p:cNvSpPr/>
          <p:nvPr userDrawn="1"/>
        </p:nvSpPr>
        <p:spPr>
          <a:xfrm rot="10800000">
            <a:off x="5504047" y="6577794"/>
            <a:ext cx="240834"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22" name="Rectangle 21">
            <a:extLst>
              <a:ext uri="{FF2B5EF4-FFF2-40B4-BE49-F238E27FC236}">
                <a16:creationId xmlns:a16="http://schemas.microsoft.com/office/drawing/2014/main" id="{3C47E76E-E395-5C4C-A93E-BE1AB956811A}"/>
              </a:ext>
            </a:extLst>
          </p:cNvPr>
          <p:cNvSpPr/>
          <p:nvPr userDrawn="1"/>
        </p:nvSpPr>
        <p:spPr>
          <a:xfrm rot="10800000">
            <a:off x="7112967" y="5495444"/>
            <a:ext cx="659123"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24" name="Rectangle 23">
            <a:extLst>
              <a:ext uri="{FF2B5EF4-FFF2-40B4-BE49-F238E27FC236}">
                <a16:creationId xmlns:a16="http://schemas.microsoft.com/office/drawing/2014/main" id="{063B8247-8B4A-424F-8283-912AE1E4DE3F}"/>
              </a:ext>
            </a:extLst>
          </p:cNvPr>
          <p:cNvSpPr/>
          <p:nvPr userDrawn="1"/>
        </p:nvSpPr>
        <p:spPr>
          <a:xfrm rot="10800000">
            <a:off x="8903166" y="5500250"/>
            <a:ext cx="240834"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Tree>
    <p:extLst>
      <p:ext uri="{BB962C8B-B14F-4D97-AF65-F5344CB8AC3E}">
        <p14:creationId xmlns:p14="http://schemas.microsoft.com/office/powerpoint/2010/main" val="9671147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8_Tittel og innhold">
    <p:spTree>
      <p:nvGrpSpPr>
        <p:cNvPr id="1" name=""/>
        <p:cNvGrpSpPr/>
        <p:nvPr/>
      </p:nvGrpSpPr>
      <p:grpSpPr>
        <a:xfrm>
          <a:off x="0" y="0"/>
          <a:ext cx="0" cy="0"/>
          <a:chOff x="0" y="0"/>
          <a:chExt cx="0" cy="0"/>
        </a:xfrm>
      </p:grpSpPr>
      <p:sp>
        <p:nvSpPr>
          <p:cNvPr id="8" name="Plassholder for tekst 8">
            <a:extLst>
              <a:ext uri="{FF2B5EF4-FFF2-40B4-BE49-F238E27FC236}">
                <a16:creationId xmlns:a16="http://schemas.microsoft.com/office/drawing/2014/main" id="{5C09520E-92B4-7B4C-8DC5-D9BA0D369214}"/>
              </a:ext>
            </a:extLst>
          </p:cNvPr>
          <p:cNvSpPr>
            <a:spLocks noGrp="1"/>
          </p:cNvSpPr>
          <p:nvPr>
            <p:ph type="body" sz="quarter" idx="15" hasCustomPrompt="1"/>
          </p:nvPr>
        </p:nvSpPr>
        <p:spPr>
          <a:xfrm>
            <a:off x="482577" y="3056502"/>
            <a:ext cx="8420590" cy="744996"/>
          </a:xfrm>
        </p:spPr>
        <p:txBody>
          <a:bodyPr anchor="t">
            <a:normAutofit/>
          </a:bodyPr>
          <a:lstStyle>
            <a:lvl1pPr marL="0" indent="0">
              <a:buFontTx/>
              <a:buNone/>
              <a:defRPr sz="4200" b="1" i="0">
                <a:solidFill>
                  <a:srgbClr val="FFFFFF"/>
                </a:solidFill>
                <a:latin typeface="Franklin Gothic Demi" panose="020B0603020102020204" pitchFamily="34" charset="0"/>
              </a:defRPr>
            </a:lvl1pPr>
          </a:lstStyle>
          <a:p>
            <a:r>
              <a:rPr lang="en-US" dirty="0"/>
              <a:t>Chapter title here</a:t>
            </a:r>
          </a:p>
        </p:txBody>
      </p:sp>
      <p:sp>
        <p:nvSpPr>
          <p:cNvPr id="9" name="Subtitle 2">
            <a:extLst>
              <a:ext uri="{FF2B5EF4-FFF2-40B4-BE49-F238E27FC236}">
                <a16:creationId xmlns:a16="http://schemas.microsoft.com/office/drawing/2014/main" id="{5662879B-FA15-3E40-8B8E-9043955A61E0}"/>
              </a:ext>
            </a:extLst>
          </p:cNvPr>
          <p:cNvSpPr>
            <a:spLocks noGrp="1"/>
          </p:cNvSpPr>
          <p:nvPr>
            <p:ph type="subTitle" idx="1"/>
          </p:nvPr>
        </p:nvSpPr>
        <p:spPr>
          <a:xfrm>
            <a:off x="482577" y="3886159"/>
            <a:ext cx="8420590" cy="417758"/>
          </a:xfrm>
        </p:spPr>
        <p:txBody>
          <a:bodyPr>
            <a:normAutofit/>
          </a:bodyPr>
          <a:lstStyle>
            <a:lvl1pPr marL="0" indent="0" algn="l">
              <a:lnSpc>
                <a:spcPct val="112000"/>
              </a:lnSpc>
              <a:spcBef>
                <a:spcPts val="0"/>
              </a:spcBef>
              <a:spcAft>
                <a:spcPts val="0"/>
              </a:spcAft>
              <a:buNone/>
              <a:defRPr sz="1200">
                <a:solidFill>
                  <a:srgbClr val="FFFFFF"/>
                </a:soli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pic>
        <p:nvPicPr>
          <p:cNvPr id="10" name="Picture 9">
            <a:extLst>
              <a:ext uri="{FF2B5EF4-FFF2-40B4-BE49-F238E27FC236}">
                <a16:creationId xmlns:a16="http://schemas.microsoft.com/office/drawing/2014/main" id="{A8E8C512-4B73-DB44-B563-BA76078871FE}"/>
              </a:ext>
            </a:extLst>
          </p:cNvPr>
          <p:cNvPicPr>
            <a:picLocks noChangeAspect="1"/>
          </p:cNvPicPr>
          <p:nvPr userDrawn="1"/>
        </p:nvPicPr>
        <p:blipFill>
          <a:blip r:embed="rId2"/>
          <a:stretch>
            <a:fillRect/>
          </a:stretch>
        </p:blipFill>
        <p:spPr>
          <a:xfrm>
            <a:off x="482577" y="5825339"/>
            <a:ext cx="1121824" cy="673730"/>
          </a:xfrm>
          <a:prstGeom prst="rect">
            <a:avLst/>
          </a:prstGeom>
        </p:spPr>
      </p:pic>
      <p:sp>
        <p:nvSpPr>
          <p:cNvPr id="13" name="Rectangle 12">
            <a:extLst>
              <a:ext uri="{FF2B5EF4-FFF2-40B4-BE49-F238E27FC236}">
                <a16:creationId xmlns:a16="http://schemas.microsoft.com/office/drawing/2014/main" id="{3F5A41A4-BA7D-594A-8E5B-9DD65CCC0DDA}"/>
              </a:ext>
            </a:extLst>
          </p:cNvPr>
          <p:cNvSpPr/>
          <p:nvPr userDrawn="1"/>
        </p:nvSpPr>
        <p:spPr>
          <a:xfrm>
            <a:off x="7696004" y="459261"/>
            <a:ext cx="662510"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4" name="Rectangle 13">
            <a:extLst>
              <a:ext uri="{FF2B5EF4-FFF2-40B4-BE49-F238E27FC236}">
                <a16:creationId xmlns:a16="http://schemas.microsoft.com/office/drawing/2014/main" id="{07870DDC-0635-1E48-9017-7C932E39D136}"/>
              </a:ext>
            </a:extLst>
          </p:cNvPr>
          <p:cNvSpPr/>
          <p:nvPr userDrawn="1"/>
        </p:nvSpPr>
        <p:spPr>
          <a:xfrm>
            <a:off x="5504047" y="1"/>
            <a:ext cx="240834"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5" name="Rectangle 14">
            <a:extLst>
              <a:ext uri="{FF2B5EF4-FFF2-40B4-BE49-F238E27FC236}">
                <a16:creationId xmlns:a16="http://schemas.microsoft.com/office/drawing/2014/main" id="{3490BA59-BDA3-C64B-B3A8-A30DE79DBA7D}"/>
              </a:ext>
            </a:extLst>
          </p:cNvPr>
          <p:cNvSpPr/>
          <p:nvPr userDrawn="1"/>
        </p:nvSpPr>
        <p:spPr>
          <a:xfrm>
            <a:off x="1" y="1082352"/>
            <a:ext cx="659123"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6" name="Rectangle 15">
            <a:extLst>
              <a:ext uri="{FF2B5EF4-FFF2-40B4-BE49-F238E27FC236}">
                <a16:creationId xmlns:a16="http://schemas.microsoft.com/office/drawing/2014/main" id="{F60DF030-DED4-C84D-A780-6056B334120D}"/>
              </a:ext>
            </a:extLst>
          </p:cNvPr>
          <p:cNvSpPr/>
          <p:nvPr userDrawn="1"/>
        </p:nvSpPr>
        <p:spPr>
          <a:xfrm>
            <a:off x="2021759" y="1077545"/>
            <a:ext cx="240834"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8" name="Rectangle 17">
            <a:extLst>
              <a:ext uri="{FF2B5EF4-FFF2-40B4-BE49-F238E27FC236}">
                <a16:creationId xmlns:a16="http://schemas.microsoft.com/office/drawing/2014/main" id="{6DB03CD7-346E-FE43-B6E0-01AAB29C9BD0}"/>
              </a:ext>
            </a:extLst>
          </p:cNvPr>
          <p:cNvSpPr/>
          <p:nvPr userDrawn="1"/>
        </p:nvSpPr>
        <p:spPr>
          <a:xfrm rot="10800000">
            <a:off x="3498838" y="6118534"/>
            <a:ext cx="662510"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9" name="Rectangle 18">
            <a:extLst>
              <a:ext uri="{FF2B5EF4-FFF2-40B4-BE49-F238E27FC236}">
                <a16:creationId xmlns:a16="http://schemas.microsoft.com/office/drawing/2014/main" id="{231CF1CF-F361-C949-AF9D-2917BCEEFDB0}"/>
              </a:ext>
            </a:extLst>
          </p:cNvPr>
          <p:cNvSpPr/>
          <p:nvPr userDrawn="1"/>
        </p:nvSpPr>
        <p:spPr>
          <a:xfrm rot="10800000">
            <a:off x="5504047" y="6577794"/>
            <a:ext cx="240834"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22" name="Rectangle 21">
            <a:extLst>
              <a:ext uri="{FF2B5EF4-FFF2-40B4-BE49-F238E27FC236}">
                <a16:creationId xmlns:a16="http://schemas.microsoft.com/office/drawing/2014/main" id="{3C47E76E-E395-5C4C-A93E-BE1AB956811A}"/>
              </a:ext>
            </a:extLst>
          </p:cNvPr>
          <p:cNvSpPr/>
          <p:nvPr userDrawn="1"/>
        </p:nvSpPr>
        <p:spPr>
          <a:xfrm rot="10800000">
            <a:off x="7112967" y="5495444"/>
            <a:ext cx="659123"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24" name="Rectangle 23">
            <a:extLst>
              <a:ext uri="{FF2B5EF4-FFF2-40B4-BE49-F238E27FC236}">
                <a16:creationId xmlns:a16="http://schemas.microsoft.com/office/drawing/2014/main" id="{063B8247-8B4A-424F-8283-912AE1E4DE3F}"/>
              </a:ext>
            </a:extLst>
          </p:cNvPr>
          <p:cNvSpPr/>
          <p:nvPr userDrawn="1"/>
        </p:nvSpPr>
        <p:spPr>
          <a:xfrm rot="10800000">
            <a:off x="8903166" y="5500250"/>
            <a:ext cx="240834"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Tree>
    <p:extLst>
      <p:ext uri="{BB962C8B-B14F-4D97-AF65-F5344CB8AC3E}">
        <p14:creationId xmlns:p14="http://schemas.microsoft.com/office/powerpoint/2010/main" val="26204635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Picture">
    <p:spTree>
      <p:nvGrpSpPr>
        <p:cNvPr id="1" name=""/>
        <p:cNvGrpSpPr/>
        <p:nvPr/>
      </p:nvGrpSpPr>
      <p:grpSpPr>
        <a:xfrm>
          <a:off x="0" y="0"/>
          <a:ext cx="0" cy="0"/>
          <a:chOff x="0" y="0"/>
          <a:chExt cx="0" cy="0"/>
        </a:xfrm>
      </p:grpSpPr>
      <p:sp>
        <p:nvSpPr>
          <p:cNvPr id="7" name="Plassholder for bilde 6">
            <a:extLst>
              <a:ext uri="{FF2B5EF4-FFF2-40B4-BE49-F238E27FC236}">
                <a16:creationId xmlns:a16="http://schemas.microsoft.com/office/drawing/2014/main" id="{3A958BBD-B190-9446-927B-1BAEDF8B5597}"/>
              </a:ext>
            </a:extLst>
          </p:cNvPr>
          <p:cNvSpPr>
            <a:spLocks noGrp="1"/>
          </p:cNvSpPr>
          <p:nvPr>
            <p:ph type="pic" sz="quarter" idx="10"/>
          </p:nvPr>
        </p:nvSpPr>
        <p:spPr>
          <a:xfrm>
            <a:off x="0" y="0"/>
            <a:ext cx="9144000" cy="6858000"/>
          </a:xfrm>
        </p:spPr>
        <p:txBody>
          <a:bodyPr>
            <a:normAutofit/>
          </a:bodyPr>
          <a:lstStyle>
            <a:lvl1pPr algn="ctr">
              <a:defRPr sz="3000"/>
            </a:lvl1pPr>
          </a:lstStyle>
          <a:p>
            <a:r>
              <a:rPr lang="en-US"/>
              <a:t>Click icon to add picture</a:t>
            </a:r>
            <a:endParaRPr lang="en-US" dirty="0"/>
          </a:p>
        </p:txBody>
      </p:sp>
      <p:sp>
        <p:nvSpPr>
          <p:cNvPr id="8" name="Date Placeholder 3">
            <a:extLst>
              <a:ext uri="{FF2B5EF4-FFF2-40B4-BE49-F238E27FC236}">
                <a16:creationId xmlns:a16="http://schemas.microsoft.com/office/drawing/2014/main" id="{EAD2D80E-82C1-0B48-8D77-32CD3860771B}"/>
              </a:ext>
            </a:extLst>
          </p:cNvPr>
          <p:cNvSpPr>
            <a:spLocks noGrp="1"/>
          </p:cNvSpPr>
          <p:nvPr>
            <p:ph type="dt" sz="half" idx="2"/>
          </p:nvPr>
        </p:nvSpPr>
        <p:spPr>
          <a:xfrm>
            <a:off x="482576" y="6453386"/>
            <a:ext cx="903429" cy="404614"/>
          </a:xfrm>
          <a:prstGeom prst="rect">
            <a:avLst/>
          </a:prstGeom>
        </p:spPr>
        <p:txBody>
          <a:bodyPr vert="horz" lIns="91440" tIns="45720" rIns="91440" bIns="45720" rtlCol="0" anchor="ctr"/>
          <a:lstStyle>
            <a:lvl1pPr algn="l">
              <a:defRPr sz="750" baseline="0">
                <a:solidFill>
                  <a:srgbClr val="132856"/>
                </a:solidFill>
                <a:latin typeface="+mn-lt"/>
              </a:defRPr>
            </a:lvl1pPr>
          </a:lstStyle>
          <a:p>
            <a:fld id="{87DE6118-2437-4B30-8E3C-4D2BE6020583}" type="datetimeFigureOut">
              <a:rPr lang="en-US" smtClean="0"/>
              <a:pPr/>
              <a:t>9/22/2020</a:t>
            </a:fld>
            <a:endParaRPr lang="en-US" dirty="0"/>
          </a:p>
        </p:txBody>
      </p:sp>
      <p:sp>
        <p:nvSpPr>
          <p:cNvPr id="9" name="Footer Placeholder 4">
            <a:extLst>
              <a:ext uri="{FF2B5EF4-FFF2-40B4-BE49-F238E27FC236}">
                <a16:creationId xmlns:a16="http://schemas.microsoft.com/office/drawing/2014/main" id="{66100030-06ED-984B-A9AE-B26E0F75C090}"/>
              </a:ext>
            </a:extLst>
          </p:cNvPr>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750" baseline="0">
                <a:solidFill>
                  <a:srgbClr val="132856"/>
                </a:solidFill>
                <a:latin typeface="+mn-lt"/>
              </a:defRPr>
            </a:lvl1pPr>
          </a:lstStyle>
          <a:p>
            <a:endParaRPr lang="en-US" dirty="0"/>
          </a:p>
        </p:txBody>
      </p:sp>
      <p:sp>
        <p:nvSpPr>
          <p:cNvPr id="10" name="Slide Number Placeholder 5">
            <a:extLst>
              <a:ext uri="{FF2B5EF4-FFF2-40B4-BE49-F238E27FC236}">
                <a16:creationId xmlns:a16="http://schemas.microsoft.com/office/drawing/2014/main" id="{62C9BB57-B5BB-C048-80CA-2112B66022D2}"/>
              </a:ext>
            </a:extLst>
          </p:cNvPr>
          <p:cNvSpPr>
            <a:spLocks noGrp="1"/>
          </p:cNvSpPr>
          <p:nvPr>
            <p:ph type="sldNum" sz="quarter" idx="4"/>
          </p:nvPr>
        </p:nvSpPr>
        <p:spPr>
          <a:xfrm>
            <a:off x="7446569" y="6453386"/>
            <a:ext cx="1197219" cy="404614"/>
          </a:xfrm>
          <a:prstGeom prst="rect">
            <a:avLst/>
          </a:prstGeom>
        </p:spPr>
        <p:txBody>
          <a:bodyPr vert="horz" lIns="91440" tIns="45720" rIns="91440" bIns="45720" rtlCol="0" anchor="ctr"/>
          <a:lstStyle>
            <a:lvl1pPr algn="r">
              <a:defRPr sz="750" baseline="0">
                <a:solidFill>
                  <a:srgbClr val="132856"/>
                </a:solidFill>
                <a:latin typeface="+mn-lt"/>
              </a:defRPr>
            </a:lvl1p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38720816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0_Tittellysbild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270B929-9328-914C-BFEB-1BA8D78F10B4}"/>
              </a:ext>
            </a:extLst>
          </p:cNvPr>
          <p:cNvSpPr/>
          <p:nvPr userDrawn="1"/>
        </p:nvSpPr>
        <p:spPr>
          <a:xfrm>
            <a:off x="0" y="0"/>
            <a:ext cx="9144000" cy="6858000"/>
          </a:xfrm>
          <a:prstGeom prst="rect">
            <a:avLst/>
          </a:prstGeom>
          <a:gradFill>
            <a:gsLst>
              <a:gs pos="0">
                <a:srgbClr val="1BC2EE"/>
              </a:gs>
              <a:gs pos="100000">
                <a:srgbClr val="132856"/>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0" name="Rectangle 9">
            <a:extLst>
              <a:ext uri="{FF2B5EF4-FFF2-40B4-BE49-F238E27FC236}">
                <a16:creationId xmlns:a16="http://schemas.microsoft.com/office/drawing/2014/main" id="{79ACA503-FA50-E445-9979-B383A80BFCEF}"/>
              </a:ext>
            </a:extLst>
          </p:cNvPr>
          <p:cNvSpPr/>
          <p:nvPr userDrawn="1"/>
        </p:nvSpPr>
        <p:spPr>
          <a:xfrm rot="10800000">
            <a:off x="8481490" y="623092"/>
            <a:ext cx="662510"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dirty="0"/>
          </a:p>
        </p:txBody>
      </p:sp>
      <p:sp>
        <p:nvSpPr>
          <p:cNvPr id="11" name="Rectangle 10">
            <a:extLst>
              <a:ext uri="{FF2B5EF4-FFF2-40B4-BE49-F238E27FC236}">
                <a16:creationId xmlns:a16="http://schemas.microsoft.com/office/drawing/2014/main" id="{70669852-B41A-EA49-8723-7F8F2F1FFD84}"/>
              </a:ext>
            </a:extLst>
          </p:cNvPr>
          <p:cNvSpPr/>
          <p:nvPr userDrawn="1"/>
        </p:nvSpPr>
        <p:spPr>
          <a:xfrm rot="10800000">
            <a:off x="6289394" y="1082352"/>
            <a:ext cx="240834"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2" name="Rectangle 11">
            <a:extLst>
              <a:ext uri="{FF2B5EF4-FFF2-40B4-BE49-F238E27FC236}">
                <a16:creationId xmlns:a16="http://schemas.microsoft.com/office/drawing/2014/main" id="{5295C02D-3CAA-D14E-A886-46F0B60F613D}"/>
              </a:ext>
            </a:extLst>
          </p:cNvPr>
          <p:cNvSpPr/>
          <p:nvPr userDrawn="1"/>
        </p:nvSpPr>
        <p:spPr>
          <a:xfrm rot="10800000">
            <a:off x="1521524" y="1"/>
            <a:ext cx="659123"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3" name="Rectangle 12">
            <a:extLst>
              <a:ext uri="{FF2B5EF4-FFF2-40B4-BE49-F238E27FC236}">
                <a16:creationId xmlns:a16="http://schemas.microsoft.com/office/drawing/2014/main" id="{CAEDCF2E-966E-A940-AD9C-7E7752364C00}"/>
              </a:ext>
            </a:extLst>
          </p:cNvPr>
          <p:cNvSpPr/>
          <p:nvPr userDrawn="1"/>
        </p:nvSpPr>
        <p:spPr>
          <a:xfrm rot="10800000">
            <a:off x="3771647" y="-1"/>
            <a:ext cx="240834"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pic>
        <p:nvPicPr>
          <p:cNvPr id="14" name="Picture 13">
            <a:extLst>
              <a:ext uri="{FF2B5EF4-FFF2-40B4-BE49-F238E27FC236}">
                <a16:creationId xmlns:a16="http://schemas.microsoft.com/office/drawing/2014/main" id="{5A95558E-B898-054A-B73E-FE784DD63DAE}"/>
              </a:ext>
            </a:extLst>
          </p:cNvPr>
          <p:cNvPicPr>
            <a:picLocks noChangeAspect="1"/>
          </p:cNvPicPr>
          <p:nvPr userDrawn="1"/>
        </p:nvPicPr>
        <p:blipFill>
          <a:blip r:embed="rId2"/>
          <a:stretch>
            <a:fillRect/>
          </a:stretch>
        </p:blipFill>
        <p:spPr>
          <a:xfrm>
            <a:off x="364647" y="2183850"/>
            <a:ext cx="2161528" cy="1853321"/>
          </a:xfrm>
          <a:prstGeom prst="rect">
            <a:avLst/>
          </a:prstGeom>
        </p:spPr>
      </p:pic>
      <p:sp>
        <p:nvSpPr>
          <p:cNvPr id="15" name="Plassholder for tekst 8">
            <a:extLst>
              <a:ext uri="{FF2B5EF4-FFF2-40B4-BE49-F238E27FC236}">
                <a16:creationId xmlns:a16="http://schemas.microsoft.com/office/drawing/2014/main" id="{1A77DE0D-EDC8-BD42-90E0-094F5E382FF5}"/>
              </a:ext>
            </a:extLst>
          </p:cNvPr>
          <p:cNvSpPr>
            <a:spLocks noGrp="1"/>
          </p:cNvSpPr>
          <p:nvPr>
            <p:ph type="body" sz="quarter" idx="13" hasCustomPrompt="1"/>
          </p:nvPr>
        </p:nvSpPr>
        <p:spPr>
          <a:xfrm>
            <a:off x="482577" y="4674151"/>
            <a:ext cx="3533993" cy="744996"/>
          </a:xfrm>
        </p:spPr>
        <p:txBody>
          <a:bodyPr anchor="t">
            <a:noAutofit/>
          </a:bodyPr>
          <a:lstStyle>
            <a:lvl1pPr marL="0" indent="0">
              <a:buFontTx/>
              <a:buNone/>
              <a:defRPr sz="4500" b="1" i="0">
                <a:solidFill>
                  <a:srgbClr val="FFFFFF"/>
                </a:solidFill>
                <a:latin typeface="Franklin Gothic Demi" panose="020B0603020102020204" pitchFamily="34" charset="0"/>
              </a:defRPr>
            </a:lvl1pPr>
          </a:lstStyle>
          <a:p>
            <a:r>
              <a:rPr lang="en-US" dirty="0"/>
              <a:t>Thank you!</a:t>
            </a:r>
          </a:p>
        </p:txBody>
      </p:sp>
      <p:sp>
        <p:nvSpPr>
          <p:cNvPr id="18" name="TextBox 17">
            <a:extLst>
              <a:ext uri="{FF2B5EF4-FFF2-40B4-BE49-F238E27FC236}">
                <a16:creationId xmlns:a16="http://schemas.microsoft.com/office/drawing/2014/main" id="{2DC2ECE2-560F-2845-91F0-CE0CC0CD3314}"/>
              </a:ext>
            </a:extLst>
          </p:cNvPr>
          <p:cNvSpPr txBox="1"/>
          <p:nvPr userDrawn="1"/>
        </p:nvSpPr>
        <p:spPr>
          <a:xfrm>
            <a:off x="482576" y="5613768"/>
            <a:ext cx="3258879" cy="415498"/>
          </a:xfrm>
          <a:prstGeom prst="rect">
            <a:avLst/>
          </a:prstGeom>
          <a:noFill/>
        </p:spPr>
        <p:txBody>
          <a:bodyPr wrap="square" rtlCol="0">
            <a:spAutoFit/>
          </a:bodyPr>
          <a:lstStyle/>
          <a:p>
            <a:r>
              <a:rPr lang="nb-NO" sz="1050" dirty="0" err="1">
                <a:solidFill>
                  <a:srgbClr val="FFFFFF"/>
                </a:solidFill>
              </a:rPr>
              <a:t>www.eiti.org</a:t>
            </a:r>
            <a:endParaRPr lang="nb-NO" sz="1050" dirty="0">
              <a:solidFill>
                <a:srgbClr val="FFFFFF"/>
              </a:solidFill>
            </a:endParaRPr>
          </a:p>
          <a:p>
            <a:r>
              <a:rPr lang="nb-NO" sz="1050" dirty="0">
                <a:solidFill>
                  <a:srgbClr val="FFFFFF"/>
                </a:solidFill>
              </a:rPr>
              <a:t>@</a:t>
            </a:r>
            <a:r>
              <a:rPr lang="nb-NO" sz="1050" dirty="0" err="1">
                <a:solidFill>
                  <a:srgbClr val="FFFFFF"/>
                </a:solidFill>
              </a:rPr>
              <a:t>EITIorg</a:t>
            </a:r>
            <a:endParaRPr lang="nb-NO" sz="1050" dirty="0">
              <a:solidFill>
                <a:srgbClr val="FFFFFF"/>
              </a:solidFill>
            </a:endParaRPr>
          </a:p>
        </p:txBody>
      </p:sp>
    </p:spTree>
    <p:extLst>
      <p:ext uri="{BB962C8B-B14F-4D97-AF65-F5344CB8AC3E}">
        <p14:creationId xmlns:p14="http://schemas.microsoft.com/office/powerpoint/2010/main" val="33543478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2_Tittellysbilde">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DB49AE6F-E19C-A941-AFAF-9A6AD40CEF82}"/>
              </a:ext>
            </a:extLst>
          </p:cNvPr>
          <p:cNvSpPr/>
          <p:nvPr userDrawn="1"/>
        </p:nvSpPr>
        <p:spPr>
          <a:xfrm>
            <a:off x="1" y="459261"/>
            <a:ext cx="662510" cy="280207"/>
          </a:xfrm>
          <a:prstGeom prst="rect">
            <a:avLst/>
          </a:prstGeom>
          <a:solidFill>
            <a:srgbClr val="0090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8" name="Rectangle 17">
            <a:extLst>
              <a:ext uri="{FF2B5EF4-FFF2-40B4-BE49-F238E27FC236}">
                <a16:creationId xmlns:a16="http://schemas.microsoft.com/office/drawing/2014/main" id="{0DC020A5-4687-B34F-9A8C-86567B4C9A9A}"/>
              </a:ext>
            </a:extLst>
          </p:cNvPr>
          <p:cNvSpPr/>
          <p:nvPr userDrawn="1"/>
        </p:nvSpPr>
        <p:spPr>
          <a:xfrm>
            <a:off x="6067826" y="1"/>
            <a:ext cx="240834" cy="280207"/>
          </a:xfrm>
          <a:prstGeom prst="rect">
            <a:avLst/>
          </a:prstGeom>
          <a:solidFill>
            <a:srgbClr val="00C3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9" name="Rectangle 18">
            <a:extLst>
              <a:ext uri="{FF2B5EF4-FFF2-40B4-BE49-F238E27FC236}">
                <a16:creationId xmlns:a16="http://schemas.microsoft.com/office/drawing/2014/main" id="{6447FAB2-898D-7949-B255-53D40E4BE1E2}"/>
              </a:ext>
            </a:extLst>
          </p:cNvPr>
          <p:cNvSpPr/>
          <p:nvPr userDrawn="1"/>
        </p:nvSpPr>
        <p:spPr>
          <a:xfrm>
            <a:off x="8484877" y="1082352"/>
            <a:ext cx="659123" cy="280207"/>
          </a:xfrm>
          <a:prstGeom prst="rect">
            <a:avLst/>
          </a:prstGeom>
          <a:solidFill>
            <a:srgbClr val="0021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20" name="Rectangle 19">
            <a:extLst>
              <a:ext uri="{FF2B5EF4-FFF2-40B4-BE49-F238E27FC236}">
                <a16:creationId xmlns:a16="http://schemas.microsoft.com/office/drawing/2014/main" id="{35EC463A-E2A6-5944-82A5-DEAB1D87A9D8}"/>
              </a:ext>
            </a:extLst>
          </p:cNvPr>
          <p:cNvSpPr/>
          <p:nvPr userDrawn="1"/>
        </p:nvSpPr>
        <p:spPr>
          <a:xfrm>
            <a:off x="4402676" y="1077545"/>
            <a:ext cx="240834" cy="280207"/>
          </a:xfrm>
          <a:prstGeom prst="rect">
            <a:avLst/>
          </a:prstGeom>
          <a:solidFill>
            <a:srgbClr val="005B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1" name="Plassholder for tekst 8">
            <a:extLst>
              <a:ext uri="{FF2B5EF4-FFF2-40B4-BE49-F238E27FC236}">
                <a16:creationId xmlns:a16="http://schemas.microsoft.com/office/drawing/2014/main" id="{7B15DB75-8F7F-7347-B7EE-37CBE3ABD8A2}"/>
              </a:ext>
            </a:extLst>
          </p:cNvPr>
          <p:cNvSpPr>
            <a:spLocks noGrp="1"/>
          </p:cNvSpPr>
          <p:nvPr>
            <p:ph type="body" sz="quarter" idx="13" hasCustomPrompt="1"/>
          </p:nvPr>
        </p:nvSpPr>
        <p:spPr>
          <a:xfrm>
            <a:off x="482577" y="4674151"/>
            <a:ext cx="3533993" cy="744996"/>
          </a:xfrm>
        </p:spPr>
        <p:txBody>
          <a:bodyPr anchor="t">
            <a:noAutofit/>
          </a:bodyPr>
          <a:lstStyle>
            <a:lvl1pPr marL="0" indent="0">
              <a:buFontTx/>
              <a:buNone/>
              <a:defRPr sz="4500" b="1" i="0">
                <a:solidFill>
                  <a:srgbClr val="002157"/>
                </a:solidFill>
                <a:latin typeface="Franklin Gothic Demi" panose="020B0603020102020204" pitchFamily="34" charset="0"/>
              </a:defRPr>
            </a:lvl1pPr>
          </a:lstStyle>
          <a:p>
            <a:r>
              <a:rPr lang="en-US" dirty="0"/>
              <a:t>Thank you!</a:t>
            </a:r>
          </a:p>
        </p:txBody>
      </p:sp>
      <p:sp>
        <p:nvSpPr>
          <p:cNvPr id="12" name="TextBox 11">
            <a:extLst>
              <a:ext uri="{FF2B5EF4-FFF2-40B4-BE49-F238E27FC236}">
                <a16:creationId xmlns:a16="http://schemas.microsoft.com/office/drawing/2014/main" id="{6F6104C9-D1B6-8544-9499-7875078E02A9}"/>
              </a:ext>
            </a:extLst>
          </p:cNvPr>
          <p:cNvSpPr txBox="1"/>
          <p:nvPr userDrawn="1"/>
        </p:nvSpPr>
        <p:spPr>
          <a:xfrm>
            <a:off x="482576" y="5613768"/>
            <a:ext cx="3258879" cy="415498"/>
          </a:xfrm>
          <a:prstGeom prst="rect">
            <a:avLst/>
          </a:prstGeom>
          <a:noFill/>
        </p:spPr>
        <p:txBody>
          <a:bodyPr wrap="square" rtlCol="0">
            <a:spAutoFit/>
          </a:bodyPr>
          <a:lstStyle/>
          <a:p>
            <a:r>
              <a:rPr lang="nb-NO" sz="1050" dirty="0" err="1">
                <a:solidFill>
                  <a:srgbClr val="002157"/>
                </a:solidFill>
              </a:rPr>
              <a:t>www.eiti.org</a:t>
            </a:r>
            <a:endParaRPr lang="nb-NO" sz="1050" dirty="0">
              <a:solidFill>
                <a:srgbClr val="002157"/>
              </a:solidFill>
            </a:endParaRPr>
          </a:p>
          <a:p>
            <a:r>
              <a:rPr lang="nb-NO" sz="1050" dirty="0">
                <a:solidFill>
                  <a:srgbClr val="002157"/>
                </a:solidFill>
              </a:rPr>
              <a:t>@</a:t>
            </a:r>
            <a:r>
              <a:rPr lang="nb-NO" sz="1050" dirty="0" err="1">
                <a:solidFill>
                  <a:srgbClr val="002157"/>
                </a:solidFill>
              </a:rPr>
              <a:t>EITIorg</a:t>
            </a:r>
            <a:endParaRPr lang="nb-NO" sz="1050" dirty="0">
              <a:solidFill>
                <a:srgbClr val="002157"/>
              </a:solidFill>
            </a:endParaRPr>
          </a:p>
        </p:txBody>
      </p:sp>
      <p:pic>
        <p:nvPicPr>
          <p:cNvPr id="15" name="Picture 14">
            <a:extLst>
              <a:ext uri="{FF2B5EF4-FFF2-40B4-BE49-F238E27FC236}">
                <a16:creationId xmlns:a16="http://schemas.microsoft.com/office/drawing/2014/main" id="{3F2167BE-9890-394A-B6BD-227F130B0304}"/>
              </a:ext>
            </a:extLst>
          </p:cNvPr>
          <p:cNvPicPr>
            <a:picLocks noChangeAspect="1"/>
          </p:cNvPicPr>
          <p:nvPr userDrawn="1"/>
        </p:nvPicPr>
        <p:blipFill>
          <a:blip r:embed="rId2"/>
          <a:stretch>
            <a:fillRect/>
          </a:stretch>
        </p:blipFill>
        <p:spPr>
          <a:xfrm>
            <a:off x="364647" y="2183850"/>
            <a:ext cx="2644560" cy="1853321"/>
          </a:xfrm>
          <a:prstGeom prst="rect">
            <a:avLst/>
          </a:prstGeom>
        </p:spPr>
      </p:pic>
    </p:spTree>
    <p:extLst>
      <p:ext uri="{BB962C8B-B14F-4D97-AF65-F5344CB8AC3E}">
        <p14:creationId xmlns:p14="http://schemas.microsoft.com/office/powerpoint/2010/main" val="1045833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1_pictur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270B929-9328-914C-BFEB-1BA8D78F10B4}"/>
              </a:ext>
            </a:extLst>
          </p:cNvPr>
          <p:cNvSpPr/>
          <p:nvPr userDrawn="1"/>
        </p:nvSpPr>
        <p:spPr>
          <a:xfrm>
            <a:off x="0" y="0"/>
            <a:ext cx="9144000" cy="6858000"/>
          </a:xfrm>
          <a:prstGeom prst="rect">
            <a:avLst/>
          </a:prstGeom>
          <a:gradFill>
            <a:gsLst>
              <a:gs pos="0">
                <a:srgbClr val="1BC2EE"/>
              </a:gs>
              <a:gs pos="100000">
                <a:srgbClr val="132856"/>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5" name="Plassholder for bilde 7">
            <a:extLst>
              <a:ext uri="{FF2B5EF4-FFF2-40B4-BE49-F238E27FC236}">
                <a16:creationId xmlns:a16="http://schemas.microsoft.com/office/drawing/2014/main" id="{4F2049E2-5D62-9F41-ACD6-231A22C20DCD}"/>
              </a:ext>
            </a:extLst>
          </p:cNvPr>
          <p:cNvSpPr>
            <a:spLocks noGrp="1"/>
          </p:cNvSpPr>
          <p:nvPr>
            <p:ph type="pic" sz="quarter" idx="14"/>
          </p:nvPr>
        </p:nvSpPr>
        <p:spPr>
          <a:xfrm>
            <a:off x="4572000" y="1"/>
            <a:ext cx="4572000" cy="6857999"/>
          </a:xfrm>
        </p:spPr>
        <p:txBody>
          <a:bodyPr/>
          <a:lstStyle/>
          <a:p>
            <a:endParaRPr lang="en-US" dirty="0"/>
          </a:p>
        </p:txBody>
      </p:sp>
      <p:sp>
        <p:nvSpPr>
          <p:cNvPr id="11" name="Subtitle 2">
            <a:extLst>
              <a:ext uri="{FF2B5EF4-FFF2-40B4-BE49-F238E27FC236}">
                <a16:creationId xmlns:a16="http://schemas.microsoft.com/office/drawing/2014/main" id="{F978CED7-1B95-B54B-967E-5A9C799EA0EE}"/>
              </a:ext>
            </a:extLst>
          </p:cNvPr>
          <p:cNvSpPr>
            <a:spLocks noGrp="1"/>
          </p:cNvSpPr>
          <p:nvPr>
            <p:ph type="subTitle" idx="1"/>
          </p:nvPr>
        </p:nvSpPr>
        <p:spPr>
          <a:xfrm>
            <a:off x="482577" y="3886159"/>
            <a:ext cx="3533993" cy="417758"/>
          </a:xfrm>
        </p:spPr>
        <p:txBody>
          <a:bodyPr>
            <a:normAutofit/>
          </a:bodyPr>
          <a:lstStyle>
            <a:lvl1pPr marL="0" indent="0" algn="l">
              <a:lnSpc>
                <a:spcPct val="112000"/>
              </a:lnSpc>
              <a:spcBef>
                <a:spcPts val="0"/>
              </a:spcBef>
              <a:spcAft>
                <a:spcPts val="0"/>
              </a:spcAft>
              <a:buNone/>
              <a:defRPr sz="1200">
                <a:solidFill>
                  <a:srgbClr val="FFFFFF"/>
                </a:soli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
        <p:nvSpPr>
          <p:cNvPr id="12" name="Plassholder for tekst 8">
            <a:extLst>
              <a:ext uri="{FF2B5EF4-FFF2-40B4-BE49-F238E27FC236}">
                <a16:creationId xmlns:a16="http://schemas.microsoft.com/office/drawing/2014/main" id="{913D38AA-ACB5-4C42-9C8B-E6188D4EBB8A}"/>
              </a:ext>
            </a:extLst>
          </p:cNvPr>
          <p:cNvSpPr>
            <a:spLocks noGrp="1"/>
          </p:cNvSpPr>
          <p:nvPr>
            <p:ph type="body" sz="quarter" idx="13" hasCustomPrompt="1"/>
          </p:nvPr>
        </p:nvSpPr>
        <p:spPr>
          <a:xfrm>
            <a:off x="482577" y="3056502"/>
            <a:ext cx="3533993" cy="744996"/>
          </a:xfrm>
        </p:spPr>
        <p:txBody>
          <a:bodyPr anchor="t">
            <a:normAutofit/>
          </a:bodyPr>
          <a:lstStyle>
            <a:lvl1pPr marL="0" indent="0">
              <a:buFontTx/>
              <a:buNone/>
              <a:defRPr sz="4200" b="1" i="0">
                <a:solidFill>
                  <a:srgbClr val="FFFFFF"/>
                </a:solidFill>
                <a:latin typeface="Franklin Gothic Demi" panose="020B0603020102020204" pitchFamily="34" charset="0"/>
              </a:defRPr>
            </a:lvl1pPr>
          </a:lstStyle>
          <a:p>
            <a:r>
              <a:rPr lang="en-US" dirty="0"/>
              <a:t>Title here</a:t>
            </a:r>
          </a:p>
        </p:txBody>
      </p:sp>
      <p:pic>
        <p:nvPicPr>
          <p:cNvPr id="19" name="Picture 18">
            <a:extLst>
              <a:ext uri="{FF2B5EF4-FFF2-40B4-BE49-F238E27FC236}">
                <a16:creationId xmlns:a16="http://schemas.microsoft.com/office/drawing/2014/main" id="{CC5F0900-427D-C54E-8B7E-FE2A4DF859EF}"/>
              </a:ext>
            </a:extLst>
          </p:cNvPr>
          <p:cNvPicPr>
            <a:picLocks noChangeAspect="1"/>
          </p:cNvPicPr>
          <p:nvPr userDrawn="1"/>
        </p:nvPicPr>
        <p:blipFill>
          <a:blip r:embed="rId2"/>
          <a:stretch>
            <a:fillRect/>
          </a:stretch>
        </p:blipFill>
        <p:spPr>
          <a:xfrm>
            <a:off x="482577" y="5825339"/>
            <a:ext cx="1121824" cy="673730"/>
          </a:xfrm>
          <a:prstGeom prst="rect">
            <a:avLst/>
          </a:prstGeom>
        </p:spPr>
      </p:pic>
      <p:sp>
        <p:nvSpPr>
          <p:cNvPr id="13" name="Rectangle 12">
            <a:extLst>
              <a:ext uri="{FF2B5EF4-FFF2-40B4-BE49-F238E27FC236}">
                <a16:creationId xmlns:a16="http://schemas.microsoft.com/office/drawing/2014/main" id="{F01A58E3-4FEB-7F4F-BE0F-B059D67E39B7}"/>
              </a:ext>
            </a:extLst>
          </p:cNvPr>
          <p:cNvSpPr/>
          <p:nvPr userDrawn="1"/>
        </p:nvSpPr>
        <p:spPr>
          <a:xfrm>
            <a:off x="482577" y="459261"/>
            <a:ext cx="662510"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4" name="Rectangle 13">
            <a:extLst>
              <a:ext uri="{FF2B5EF4-FFF2-40B4-BE49-F238E27FC236}">
                <a16:creationId xmlns:a16="http://schemas.microsoft.com/office/drawing/2014/main" id="{6F489C5E-01B9-A44F-8C09-25A33D507AB2}"/>
              </a:ext>
            </a:extLst>
          </p:cNvPr>
          <p:cNvSpPr/>
          <p:nvPr userDrawn="1"/>
        </p:nvSpPr>
        <p:spPr>
          <a:xfrm>
            <a:off x="3056046" y="1"/>
            <a:ext cx="240834"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5" name="Rectangle 14">
            <a:extLst>
              <a:ext uri="{FF2B5EF4-FFF2-40B4-BE49-F238E27FC236}">
                <a16:creationId xmlns:a16="http://schemas.microsoft.com/office/drawing/2014/main" id="{945A21D7-8597-D64F-803E-53A5D42A29C3}"/>
              </a:ext>
            </a:extLst>
          </p:cNvPr>
          <p:cNvSpPr/>
          <p:nvPr userDrawn="1"/>
        </p:nvSpPr>
        <p:spPr>
          <a:xfrm>
            <a:off x="3912877" y="1082352"/>
            <a:ext cx="659123"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6" name="Rectangle 15">
            <a:extLst>
              <a:ext uri="{FF2B5EF4-FFF2-40B4-BE49-F238E27FC236}">
                <a16:creationId xmlns:a16="http://schemas.microsoft.com/office/drawing/2014/main" id="{5D850B22-B830-B747-B47D-4A978996033B}"/>
              </a:ext>
            </a:extLst>
          </p:cNvPr>
          <p:cNvSpPr/>
          <p:nvPr userDrawn="1"/>
        </p:nvSpPr>
        <p:spPr>
          <a:xfrm>
            <a:off x="1715605" y="1077545"/>
            <a:ext cx="240834"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Tree>
    <p:extLst>
      <p:ext uri="{BB962C8B-B14F-4D97-AF65-F5344CB8AC3E}">
        <p14:creationId xmlns:p14="http://schemas.microsoft.com/office/powerpoint/2010/main" val="3675394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6_Tittellysbild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270B929-9328-914C-BFEB-1BA8D78F10B4}"/>
              </a:ext>
            </a:extLst>
          </p:cNvPr>
          <p:cNvSpPr/>
          <p:nvPr userDrawn="1"/>
        </p:nvSpPr>
        <p:spPr>
          <a:xfrm>
            <a:off x="0" y="0"/>
            <a:ext cx="9144000" cy="6858000"/>
          </a:xfrm>
          <a:prstGeom prst="rect">
            <a:avLst/>
          </a:prstGeom>
          <a:gradFill>
            <a:gsLst>
              <a:gs pos="0">
                <a:srgbClr val="1BC2EE"/>
              </a:gs>
              <a:gs pos="100000">
                <a:srgbClr val="132856"/>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pic>
        <p:nvPicPr>
          <p:cNvPr id="6" name="Picture 5">
            <a:extLst>
              <a:ext uri="{FF2B5EF4-FFF2-40B4-BE49-F238E27FC236}">
                <a16:creationId xmlns:a16="http://schemas.microsoft.com/office/drawing/2014/main" id="{52725910-2A8E-644C-8AE0-0D8893931115}"/>
              </a:ext>
            </a:extLst>
          </p:cNvPr>
          <p:cNvPicPr>
            <a:picLocks noChangeAspect="1"/>
          </p:cNvPicPr>
          <p:nvPr userDrawn="1"/>
        </p:nvPicPr>
        <p:blipFill>
          <a:blip r:embed="rId2"/>
          <a:stretch>
            <a:fillRect/>
          </a:stretch>
        </p:blipFill>
        <p:spPr>
          <a:xfrm>
            <a:off x="2685151" y="2053644"/>
            <a:ext cx="3773698" cy="2750711"/>
          </a:xfrm>
          <a:prstGeom prst="rect">
            <a:avLst/>
          </a:prstGeom>
        </p:spPr>
      </p:pic>
      <p:sp>
        <p:nvSpPr>
          <p:cNvPr id="9" name="Rectangle 8">
            <a:extLst>
              <a:ext uri="{FF2B5EF4-FFF2-40B4-BE49-F238E27FC236}">
                <a16:creationId xmlns:a16="http://schemas.microsoft.com/office/drawing/2014/main" id="{CF41344B-58B7-C649-BB2F-0F1B47F243D2}"/>
              </a:ext>
            </a:extLst>
          </p:cNvPr>
          <p:cNvSpPr/>
          <p:nvPr userDrawn="1"/>
        </p:nvSpPr>
        <p:spPr>
          <a:xfrm>
            <a:off x="7696004" y="459261"/>
            <a:ext cx="662510"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0" name="Rectangle 9">
            <a:extLst>
              <a:ext uri="{FF2B5EF4-FFF2-40B4-BE49-F238E27FC236}">
                <a16:creationId xmlns:a16="http://schemas.microsoft.com/office/drawing/2014/main" id="{BB8C847C-FD7F-FD42-BD44-7CDF1FAB5F87}"/>
              </a:ext>
            </a:extLst>
          </p:cNvPr>
          <p:cNvSpPr/>
          <p:nvPr userDrawn="1"/>
        </p:nvSpPr>
        <p:spPr>
          <a:xfrm>
            <a:off x="5504047" y="1"/>
            <a:ext cx="240834"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1" name="Rectangle 10">
            <a:extLst>
              <a:ext uri="{FF2B5EF4-FFF2-40B4-BE49-F238E27FC236}">
                <a16:creationId xmlns:a16="http://schemas.microsoft.com/office/drawing/2014/main" id="{469446E0-B354-BF41-9A69-98CC87CF9EE0}"/>
              </a:ext>
            </a:extLst>
          </p:cNvPr>
          <p:cNvSpPr/>
          <p:nvPr userDrawn="1"/>
        </p:nvSpPr>
        <p:spPr>
          <a:xfrm>
            <a:off x="1" y="1082352"/>
            <a:ext cx="659123"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2" name="Rectangle 11">
            <a:extLst>
              <a:ext uri="{FF2B5EF4-FFF2-40B4-BE49-F238E27FC236}">
                <a16:creationId xmlns:a16="http://schemas.microsoft.com/office/drawing/2014/main" id="{CE4269DA-C37A-D940-A720-98642AF5CFDB}"/>
              </a:ext>
            </a:extLst>
          </p:cNvPr>
          <p:cNvSpPr/>
          <p:nvPr userDrawn="1"/>
        </p:nvSpPr>
        <p:spPr>
          <a:xfrm>
            <a:off x="2021759" y="1077545"/>
            <a:ext cx="240834"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3" name="Rectangle 12">
            <a:extLst>
              <a:ext uri="{FF2B5EF4-FFF2-40B4-BE49-F238E27FC236}">
                <a16:creationId xmlns:a16="http://schemas.microsoft.com/office/drawing/2014/main" id="{6AA5F1C2-D968-234A-B538-0EFF43A1AED5}"/>
              </a:ext>
            </a:extLst>
          </p:cNvPr>
          <p:cNvSpPr/>
          <p:nvPr userDrawn="1"/>
        </p:nvSpPr>
        <p:spPr>
          <a:xfrm rot="10800000">
            <a:off x="6761159" y="6118534"/>
            <a:ext cx="662510"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4" name="Rectangle 13">
            <a:extLst>
              <a:ext uri="{FF2B5EF4-FFF2-40B4-BE49-F238E27FC236}">
                <a16:creationId xmlns:a16="http://schemas.microsoft.com/office/drawing/2014/main" id="{0F562827-34BE-A04E-AE24-AC13E6DB7C89}"/>
              </a:ext>
            </a:extLst>
          </p:cNvPr>
          <p:cNvSpPr/>
          <p:nvPr userDrawn="1"/>
        </p:nvSpPr>
        <p:spPr>
          <a:xfrm rot="10800000">
            <a:off x="3054757" y="6577794"/>
            <a:ext cx="240834"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5" name="Rectangle 14">
            <a:extLst>
              <a:ext uri="{FF2B5EF4-FFF2-40B4-BE49-F238E27FC236}">
                <a16:creationId xmlns:a16="http://schemas.microsoft.com/office/drawing/2014/main" id="{57DC4FF4-C8E8-DB4B-98FF-6684A75F5CC4}"/>
              </a:ext>
            </a:extLst>
          </p:cNvPr>
          <p:cNvSpPr/>
          <p:nvPr userDrawn="1"/>
        </p:nvSpPr>
        <p:spPr>
          <a:xfrm rot="10800000">
            <a:off x="1155079" y="5495444"/>
            <a:ext cx="659123"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6" name="Rectangle 15">
            <a:extLst>
              <a:ext uri="{FF2B5EF4-FFF2-40B4-BE49-F238E27FC236}">
                <a16:creationId xmlns:a16="http://schemas.microsoft.com/office/drawing/2014/main" id="{3896B0C4-03B6-C640-86AD-1224C56F4507}"/>
              </a:ext>
            </a:extLst>
          </p:cNvPr>
          <p:cNvSpPr/>
          <p:nvPr userDrawn="1"/>
        </p:nvSpPr>
        <p:spPr>
          <a:xfrm rot="10800000">
            <a:off x="8903166" y="5500250"/>
            <a:ext cx="240834"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Tree>
    <p:extLst>
      <p:ext uri="{BB962C8B-B14F-4D97-AF65-F5344CB8AC3E}">
        <p14:creationId xmlns:p14="http://schemas.microsoft.com/office/powerpoint/2010/main" val="8503903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9_Tittellysbilde">
    <p:spTree>
      <p:nvGrpSpPr>
        <p:cNvPr id="1" name=""/>
        <p:cNvGrpSpPr/>
        <p:nvPr/>
      </p:nvGrpSpPr>
      <p:grpSpPr>
        <a:xfrm>
          <a:off x="0" y="0"/>
          <a:ext cx="0" cy="0"/>
          <a:chOff x="0" y="0"/>
          <a:chExt cx="0" cy="0"/>
        </a:xfrm>
      </p:grpSpPr>
      <p:sp>
        <p:nvSpPr>
          <p:cNvPr id="8" name="Subtitle 2">
            <a:extLst>
              <a:ext uri="{FF2B5EF4-FFF2-40B4-BE49-F238E27FC236}">
                <a16:creationId xmlns:a16="http://schemas.microsoft.com/office/drawing/2014/main" id="{4F097DB4-7D69-F446-9FAB-5641F169DD51}"/>
              </a:ext>
            </a:extLst>
          </p:cNvPr>
          <p:cNvSpPr>
            <a:spLocks noGrp="1"/>
          </p:cNvSpPr>
          <p:nvPr>
            <p:ph type="subTitle" idx="1"/>
          </p:nvPr>
        </p:nvSpPr>
        <p:spPr>
          <a:xfrm>
            <a:off x="482577" y="3886159"/>
            <a:ext cx="8420590" cy="417758"/>
          </a:xfrm>
        </p:spPr>
        <p:txBody>
          <a:bodyPr>
            <a:normAutofit/>
          </a:bodyPr>
          <a:lstStyle>
            <a:lvl1pPr marL="0" indent="0" algn="l">
              <a:lnSpc>
                <a:spcPct val="112000"/>
              </a:lnSpc>
              <a:spcBef>
                <a:spcPts val="0"/>
              </a:spcBef>
              <a:spcAft>
                <a:spcPts val="0"/>
              </a:spcAft>
              <a:buNone/>
              <a:defRPr sz="1200">
                <a:solidFill>
                  <a:srgbClr val="132856"/>
                </a:soli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
        <p:nvSpPr>
          <p:cNvPr id="9" name="Plassholder for tekst 8">
            <a:extLst>
              <a:ext uri="{FF2B5EF4-FFF2-40B4-BE49-F238E27FC236}">
                <a16:creationId xmlns:a16="http://schemas.microsoft.com/office/drawing/2014/main" id="{32FDEDD4-3C78-3343-9A10-1A3EE7C62945}"/>
              </a:ext>
            </a:extLst>
          </p:cNvPr>
          <p:cNvSpPr>
            <a:spLocks noGrp="1"/>
          </p:cNvSpPr>
          <p:nvPr>
            <p:ph type="body" sz="quarter" idx="13" hasCustomPrompt="1"/>
          </p:nvPr>
        </p:nvSpPr>
        <p:spPr>
          <a:xfrm>
            <a:off x="482577" y="3056502"/>
            <a:ext cx="8420590" cy="744996"/>
          </a:xfrm>
        </p:spPr>
        <p:txBody>
          <a:bodyPr anchor="t">
            <a:normAutofit/>
          </a:bodyPr>
          <a:lstStyle>
            <a:lvl1pPr marL="0" indent="0">
              <a:buFontTx/>
              <a:buNone/>
              <a:defRPr sz="4200" b="1" i="0">
                <a:solidFill>
                  <a:srgbClr val="132856"/>
                </a:solidFill>
                <a:latin typeface="Franklin Gothic Demi" panose="020B0603020102020204" pitchFamily="34" charset="0"/>
              </a:defRPr>
            </a:lvl1pPr>
          </a:lstStyle>
          <a:p>
            <a:r>
              <a:rPr lang="en-US" dirty="0"/>
              <a:t>Title here</a:t>
            </a:r>
          </a:p>
        </p:txBody>
      </p:sp>
      <p:sp>
        <p:nvSpPr>
          <p:cNvPr id="37" name="Rectangle 36">
            <a:extLst>
              <a:ext uri="{FF2B5EF4-FFF2-40B4-BE49-F238E27FC236}">
                <a16:creationId xmlns:a16="http://schemas.microsoft.com/office/drawing/2014/main" id="{0596C43E-9D9E-1D41-B0B3-CD0EB024A5E4}"/>
              </a:ext>
            </a:extLst>
          </p:cNvPr>
          <p:cNvSpPr/>
          <p:nvPr userDrawn="1"/>
        </p:nvSpPr>
        <p:spPr>
          <a:xfrm>
            <a:off x="2446" y="459261"/>
            <a:ext cx="662510" cy="280207"/>
          </a:xfrm>
          <a:prstGeom prst="rect">
            <a:avLst/>
          </a:prstGeom>
          <a:solidFill>
            <a:srgbClr val="0023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38" name="Rectangle 37">
            <a:extLst>
              <a:ext uri="{FF2B5EF4-FFF2-40B4-BE49-F238E27FC236}">
                <a16:creationId xmlns:a16="http://schemas.microsoft.com/office/drawing/2014/main" id="{C29B5521-C2A3-A441-B999-F2447A458EAF}"/>
              </a:ext>
            </a:extLst>
          </p:cNvPr>
          <p:cNvSpPr/>
          <p:nvPr userDrawn="1"/>
        </p:nvSpPr>
        <p:spPr>
          <a:xfrm>
            <a:off x="2613209" y="1"/>
            <a:ext cx="240834" cy="280207"/>
          </a:xfrm>
          <a:prstGeom prst="rect">
            <a:avLst/>
          </a:prstGeom>
          <a:solidFill>
            <a:srgbClr val="025B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40" name="Rectangle 39">
            <a:extLst>
              <a:ext uri="{FF2B5EF4-FFF2-40B4-BE49-F238E27FC236}">
                <a16:creationId xmlns:a16="http://schemas.microsoft.com/office/drawing/2014/main" id="{EB866F8D-7F58-C141-BC3E-5DBF3CA36587}"/>
              </a:ext>
            </a:extLst>
          </p:cNvPr>
          <p:cNvSpPr/>
          <p:nvPr userDrawn="1"/>
        </p:nvSpPr>
        <p:spPr>
          <a:xfrm>
            <a:off x="8903166" y="1077545"/>
            <a:ext cx="240834" cy="280207"/>
          </a:xfrm>
          <a:prstGeom prst="rect">
            <a:avLst/>
          </a:prstGeom>
          <a:solidFill>
            <a:srgbClr val="00C3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45" name="TextBox 44">
            <a:extLst>
              <a:ext uri="{FF2B5EF4-FFF2-40B4-BE49-F238E27FC236}">
                <a16:creationId xmlns:a16="http://schemas.microsoft.com/office/drawing/2014/main" id="{8769D740-F336-9140-824F-BE835F2B8E3D}"/>
              </a:ext>
            </a:extLst>
          </p:cNvPr>
          <p:cNvSpPr txBox="1"/>
          <p:nvPr userDrawn="1"/>
        </p:nvSpPr>
        <p:spPr>
          <a:xfrm>
            <a:off x="3859823" y="5808678"/>
            <a:ext cx="4801601" cy="553998"/>
          </a:xfrm>
          <a:prstGeom prst="rect">
            <a:avLst/>
          </a:prstGeom>
          <a:noFill/>
        </p:spPr>
        <p:txBody>
          <a:bodyPr wrap="square" rtlCol="0">
            <a:spAutoFit/>
          </a:bodyPr>
          <a:lstStyle/>
          <a:p>
            <a:pPr algn="r"/>
            <a:r>
              <a:rPr lang="nb-NO" sz="1500" b="0" i="0" kern="1200" dirty="0">
                <a:solidFill>
                  <a:srgbClr val="002157"/>
                </a:solidFill>
                <a:effectLst/>
                <a:latin typeface="+mj-lt"/>
                <a:ea typeface="+mn-ea"/>
                <a:cs typeface="+mn-cs"/>
              </a:rPr>
              <a:t>The global standard for </a:t>
            </a:r>
            <a:r>
              <a:rPr lang="nb-NO" sz="1500" b="0" i="0" kern="1200" dirty="0" err="1">
                <a:solidFill>
                  <a:srgbClr val="002157"/>
                </a:solidFill>
                <a:effectLst/>
                <a:latin typeface="+mj-lt"/>
                <a:ea typeface="+mn-ea"/>
                <a:cs typeface="+mn-cs"/>
              </a:rPr>
              <a:t>the</a:t>
            </a:r>
            <a:r>
              <a:rPr lang="nb-NO" sz="1500" b="0" i="0" kern="1200" dirty="0">
                <a:solidFill>
                  <a:srgbClr val="002157"/>
                </a:solidFill>
                <a:effectLst/>
                <a:latin typeface="+mj-lt"/>
                <a:ea typeface="+mn-ea"/>
                <a:cs typeface="+mn-cs"/>
              </a:rPr>
              <a:t> </a:t>
            </a:r>
            <a:r>
              <a:rPr lang="nb-NO" sz="1500" b="0" i="0" kern="1200" dirty="0" err="1">
                <a:solidFill>
                  <a:srgbClr val="002157"/>
                </a:solidFill>
                <a:effectLst/>
                <a:latin typeface="+mj-lt"/>
                <a:ea typeface="+mn-ea"/>
                <a:cs typeface="+mn-cs"/>
              </a:rPr>
              <a:t>good</a:t>
            </a:r>
            <a:r>
              <a:rPr lang="nb-NO" sz="1500" b="0" i="0" kern="1200" dirty="0">
                <a:solidFill>
                  <a:srgbClr val="002157"/>
                </a:solidFill>
                <a:effectLst/>
                <a:latin typeface="+mj-lt"/>
                <a:ea typeface="+mn-ea"/>
                <a:cs typeface="+mn-cs"/>
              </a:rPr>
              <a:t> </a:t>
            </a:r>
            <a:r>
              <a:rPr lang="nb-NO" sz="1500" b="0" i="0" kern="1200" dirty="0" err="1">
                <a:solidFill>
                  <a:srgbClr val="002157"/>
                </a:solidFill>
                <a:effectLst/>
                <a:latin typeface="+mj-lt"/>
                <a:ea typeface="+mn-ea"/>
                <a:cs typeface="+mn-cs"/>
              </a:rPr>
              <a:t>governance</a:t>
            </a:r>
            <a:br>
              <a:rPr lang="nb-NO" sz="1500" b="0" i="0" kern="1200" dirty="0">
                <a:solidFill>
                  <a:srgbClr val="002157"/>
                </a:solidFill>
                <a:effectLst/>
                <a:latin typeface="+mj-lt"/>
                <a:ea typeface="+mn-ea"/>
                <a:cs typeface="+mn-cs"/>
              </a:rPr>
            </a:br>
            <a:r>
              <a:rPr lang="nb-NO" sz="1500" b="0" i="0" kern="1200" dirty="0" err="1">
                <a:solidFill>
                  <a:srgbClr val="002157"/>
                </a:solidFill>
                <a:effectLst/>
                <a:latin typeface="+mj-lt"/>
                <a:ea typeface="+mn-ea"/>
                <a:cs typeface="+mn-cs"/>
              </a:rPr>
              <a:t>of</a:t>
            </a:r>
            <a:r>
              <a:rPr lang="nb-NO" sz="1500" b="0" i="0" kern="1200" dirty="0">
                <a:solidFill>
                  <a:srgbClr val="002157"/>
                </a:solidFill>
                <a:effectLst/>
                <a:latin typeface="+mj-lt"/>
                <a:ea typeface="+mn-ea"/>
                <a:cs typeface="+mn-cs"/>
              </a:rPr>
              <a:t> </a:t>
            </a:r>
            <a:r>
              <a:rPr lang="nb-NO" sz="1500" b="0" i="0" kern="1200" dirty="0" err="1">
                <a:solidFill>
                  <a:srgbClr val="002157"/>
                </a:solidFill>
                <a:effectLst/>
                <a:latin typeface="+mj-lt"/>
                <a:ea typeface="+mn-ea"/>
                <a:cs typeface="+mn-cs"/>
              </a:rPr>
              <a:t>oil</a:t>
            </a:r>
            <a:r>
              <a:rPr lang="nb-NO" sz="1500" b="0" i="0" kern="1200" dirty="0">
                <a:solidFill>
                  <a:srgbClr val="002157"/>
                </a:solidFill>
                <a:effectLst/>
                <a:latin typeface="+mj-lt"/>
                <a:ea typeface="+mn-ea"/>
                <a:cs typeface="+mn-cs"/>
              </a:rPr>
              <a:t>, gas and mineral </a:t>
            </a:r>
            <a:r>
              <a:rPr lang="nb-NO" sz="1500" b="0" i="0" kern="1200" dirty="0" err="1">
                <a:solidFill>
                  <a:srgbClr val="002157"/>
                </a:solidFill>
                <a:effectLst/>
                <a:latin typeface="+mj-lt"/>
                <a:ea typeface="+mn-ea"/>
                <a:cs typeface="+mn-cs"/>
              </a:rPr>
              <a:t>resources</a:t>
            </a:r>
            <a:r>
              <a:rPr lang="nb-NO" sz="1500" b="0" i="0" kern="1200" dirty="0">
                <a:solidFill>
                  <a:srgbClr val="002157"/>
                </a:solidFill>
                <a:effectLst/>
                <a:latin typeface="+mj-lt"/>
                <a:ea typeface="+mn-ea"/>
                <a:cs typeface="+mn-cs"/>
              </a:rPr>
              <a:t>.</a:t>
            </a:r>
            <a:endParaRPr lang="nb-NO" sz="1500" b="0" i="0" dirty="0">
              <a:solidFill>
                <a:srgbClr val="002157"/>
              </a:solidFill>
              <a:latin typeface="+mj-lt"/>
            </a:endParaRPr>
          </a:p>
        </p:txBody>
      </p:sp>
      <p:sp>
        <p:nvSpPr>
          <p:cNvPr id="46" name="Rectangle 45">
            <a:extLst>
              <a:ext uri="{FF2B5EF4-FFF2-40B4-BE49-F238E27FC236}">
                <a16:creationId xmlns:a16="http://schemas.microsoft.com/office/drawing/2014/main" id="{6BF01A5C-F0D7-7343-90AC-D12336C68785}"/>
              </a:ext>
            </a:extLst>
          </p:cNvPr>
          <p:cNvSpPr/>
          <p:nvPr userDrawn="1"/>
        </p:nvSpPr>
        <p:spPr>
          <a:xfrm>
            <a:off x="5633280" y="1082352"/>
            <a:ext cx="659123" cy="280207"/>
          </a:xfrm>
          <a:prstGeom prst="rect">
            <a:avLst/>
          </a:prstGeom>
          <a:solidFill>
            <a:srgbClr val="038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Tree>
    <p:extLst>
      <p:ext uri="{BB962C8B-B14F-4D97-AF65-F5344CB8AC3E}">
        <p14:creationId xmlns:p14="http://schemas.microsoft.com/office/powerpoint/2010/main" val="3187363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1_Tittellysbilde">
    <p:spTree>
      <p:nvGrpSpPr>
        <p:cNvPr id="1" name=""/>
        <p:cNvGrpSpPr/>
        <p:nvPr/>
      </p:nvGrpSpPr>
      <p:grpSpPr>
        <a:xfrm>
          <a:off x="0" y="0"/>
          <a:ext cx="0" cy="0"/>
          <a:chOff x="0" y="0"/>
          <a:chExt cx="0" cy="0"/>
        </a:xfrm>
      </p:grpSpPr>
      <p:sp>
        <p:nvSpPr>
          <p:cNvPr id="15" name="Subtitle 2">
            <a:extLst>
              <a:ext uri="{FF2B5EF4-FFF2-40B4-BE49-F238E27FC236}">
                <a16:creationId xmlns:a16="http://schemas.microsoft.com/office/drawing/2014/main" id="{6CE0DCDA-C0F7-D54F-AF4E-9DA03B4CC237}"/>
              </a:ext>
            </a:extLst>
          </p:cNvPr>
          <p:cNvSpPr>
            <a:spLocks noGrp="1"/>
          </p:cNvSpPr>
          <p:nvPr>
            <p:ph type="subTitle" idx="1"/>
          </p:nvPr>
        </p:nvSpPr>
        <p:spPr>
          <a:xfrm>
            <a:off x="482577" y="3886159"/>
            <a:ext cx="3533993" cy="417758"/>
          </a:xfrm>
        </p:spPr>
        <p:txBody>
          <a:bodyPr>
            <a:normAutofit/>
          </a:bodyPr>
          <a:lstStyle>
            <a:lvl1pPr marL="0" indent="0" algn="l">
              <a:lnSpc>
                <a:spcPct val="112000"/>
              </a:lnSpc>
              <a:spcBef>
                <a:spcPts val="0"/>
              </a:spcBef>
              <a:spcAft>
                <a:spcPts val="0"/>
              </a:spcAft>
              <a:buNone/>
              <a:defRPr sz="1200">
                <a:solidFill>
                  <a:srgbClr val="132856"/>
                </a:soli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
        <p:nvSpPr>
          <p:cNvPr id="16" name="Plassholder for tekst 8">
            <a:extLst>
              <a:ext uri="{FF2B5EF4-FFF2-40B4-BE49-F238E27FC236}">
                <a16:creationId xmlns:a16="http://schemas.microsoft.com/office/drawing/2014/main" id="{A60C8AA2-1499-8444-9FA4-1DFFBBDF809F}"/>
              </a:ext>
            </a:extLst>
          </p:cNvPr>
          <p:cNvSpPr>
            <a:spLocks noGrp="1"/>
          </p:cNvSpPr>
          <p:nvPr>
            <p:ph type="body" sz="quarter" idx="13" hasCustomPrompt="1"/>
          </p:nvPr>
        </p:nvSpPr>
        <p:spPr>
          <a:xfrm>
            <a:off x="482577" y="3056502"/>
            <a:ext cx="3533993" cy="744996"/>
          </a:xfrm>
        </p:spPr>
        <p:txBody>
          <a:bodyPr anchor="t">
            <a:normAutofit/>
          </a:bodyPr>
          <a:lstStyle>
            <a:lvl1pPr marL="0" indent="0">
              <a:buFontTx/>
              <a:buNone/>
              <a:defRPr sz="4200" b="1" i="0">
                <a:solidFill>
                  <a:srgbClr val="132856"/>
                </a:solidFill>
                <a:latin typeface="Franklin Gothic Demi" panose="020B0603020102020204" pitchFamily="34" charset="0"/>
              </a:defRPr>
            </a:lvl1pPr>
          </a:lstStyle>
          <a:p>
            <a:r>
              <a:rPr lang="en-US" dirty="0"/>
              <a:t>Title here</a:t>
            </a:r>
          </a:p>
        </p:txBody>
      </p:sp>
      <p:sp>
        <p:nvSpPr>
          <p:cNvPr id="7" name="Plassholder for bilde 7">
            <a:extLst>
              <a:ext uri="{FF2B5EF4-FFF2-40B4-BE49-F238E27FC236}">
                <a16:creationId xmlns:a16="http://schemas.microsoft.com/office/drawing/2014/main" id="{CBBB60AB-D187-B94C-89DD-226E326D11DD}"/>
              </a:ext>
            </a:extLst>
          </p:cNvPr>
          <p:cNvSpPr>
            <a:spLocks noGrp="1"/>
          </p:cNvSpPr>
          <p:nvPr>
            <p:ph type="pic" sz="quarter" idx="14"/>
          </p:nvPr>
        </p:nvSpPr>
        <p:spPr>
          <a:xfrm>
            <a:off x="4572000" y="1"/>
            <a:ext cx="4572000" cy="6857999"/>
          </a:xfrm>
        </p:spPr>
        <p:txBody>
          <a:bodyPr/>
          <a:lstStyle/>
          <a:p>
            <a:endParaRPr lang="en-US" dirty="0"/>
          </a:p>
        </p:txBody>
      </p:sp>
      <p:sp>
        <p:nvSpPr>
          <p:cNvPr id="18" name="Rectangle 17">
            <a:extLst>
              <a:ext uri="{FF2B5EF4-FFF2-40B4-BE49-F238E27FC236}">
                <a16:creationId xmlns:a16="http://schemas.microsoft.com/office/drawing/2014/main" id="{22C2A41E-824E-C949-AF2A-1CAFA124388F}"/>
              </a:ext>
            </a:extLst>
          </p:cNvPr>
          <p:cNvSpPr/>
          <p:nvPr userDrawn="1"/>
        </p:nvSpPr>
        <p:spPr>
          <a:xfrm>
            <a:off x="2446" y="459261"/>
            <a:ext cx="662510" cy="280207"/>
          </a:xfrm>
          <a:prstGeom prst="rect">
            <a:avLst/>
          </a:prstGeom>
          <a:solidFill>
            <a:srgbClr val="0023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9" name="Rectangle 18">
            <a:extLst>
              <a:ext uri="{FF2B5EF4-FFF2-40B4-BE49-F238E27FC236}">
                <a16:creationId xmlns:a16="http://schemas.microsoft.com/office/drawing/2014/main" id="{DC998A1A-FD10-F24F-9824-FA4018CAF4FB}"/>
              </a:ext>
            </a:extLst>
          </p:cNvPr>
          <p:cNvSpPr/>
          <p:nvPr userDrawn="1"/>
        </p:nvSpPr>
        <p:spPr>
          <a:xfrm>
            <a:off x="2613209" y="1"/>
            <a:ext cx="240834" cy="280207"/>
          </a:xfrm>
          <a:prstGeom prst="rect">
            <a:avLst/>
          </a:prstGeom>
          <a:solidFill>
            <a:srgbClr val="025B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20" name="Rectangle 19">
            <a:extLst>
              <a:ext uri="{FF2B5EF4-FFF2-40B4-BE49-F238E27FC236}">
                <a16:creationId xmlns:a16="http://schemas.microsoft.com/office/drawing/2014/main" id="{41C024B3-2786-E946-837A-A9623899FAAC}"/>
              </a:ext>
            </a:extLst>
          </p:cNvPr>
          <p:cNvSpPr/>
          <p:nvPr userDrawn="1"/>
        </p:nvSpPr>
        <p:spPr>
          <a:xfrm>
            <a:off x="3912877" y="1082352"/>
            <a:ext cx="659123" cy="280207"/>
          </a:xfrm>
          <a:prstGeom prst="rect">
            <a:avLst/>
          </a:prstGeom>
          <a:solidFill>
            <a:srgbClr val="038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21" name="Rectangle 20">
            <a:extLst>
              <a:ext uri="{FF2B5EF4-FFF2-40B4-BE49-F238E27FC236}">
                <a16:creationId xmlns:a16="http://schemas.microsoft.com/office/drawing/2014/main" id="{052E1013-46BC-F648-8C7F-359A428369FB}"/>
              </a:ext>
            </a:extLst>
          </p:cNvPr>
          <p:cNvSpPr/>
          <p:nvPr userDrawn="1"/>
        </p:nvSpPr>
        <p:spPr>
          <a:xfrm>
            <a:off x="1674792" y="1077545"/>
            <a:ext cx="240834" cy="280207"/>
          </a:xfrm>
          <a:prstGeom prst="rect">
            <a:avLst/>
          </a:prstGeom>
          <a:solidFill>
            <a:srgbClr val="00C3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Tree>
    <p:extLst>
      <p:ext uri="{BB962C8B-B14F-4D97-AF65-F5344CB8AC3E}">
        <p14:creationId xmlns:p14="http://schemas.microsoft.com/office/powerpoint/2010/main" val="4281608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7_Tittellysbild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270B929-9328-914C-BFEB-1BA8D78F10B4}"/>
              </a:ext>
            </a:extLst>
          </p:cNvPr>
          <p:cNvSpPr/>
          <p:nvPr userDrawn="1"/>
        </p:nvSpPr>
        <p:spPr>
          <a:xfrm>
            <a:off x="2446"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pic>
        <p:nvPicPr>
          <p:cNvPr id="4" name="Picture 3">
            <a:extLst>
              <a:ext uri="{FF2B5EF4-FFF2-40B4-BE49-F238E27FC236}">
                <a16:creationId xmlns:a16="http://schemas.microsoft.com/office/drawing/2014/main" id="{7EB629E4-6460-A14A-9BC9-0B8BB909E3B7}"/>
              </a:ext>
            </a:extLst>
          </p:cNvPr>
          <p:cNvPicPr>
            <a:picLocks noChangeAspect="1"/>
          </p:cNvPicPr>
          <p:nvPr userDrawn="1"/>
        </p:nvPicPr>
        <p:blipFill>
          <a:blip r:embed="rId2"/>
          <a:stretch>
            <a:fillRect/>
          </a:stretch>
        </p:blipFill>
        <p:spPr>
          <a:xfrm>
            <a:off x="2485505" y="2082510"/>
            <a:ext cx="4172990" cy="2973188"/>
          </a:xfrm>
          <a:prstGeom prst="rect">
            <a:avLst/>
          </a:prstGeom>
        </p:spPr>
      </p:pic>
      <p:sp>
        <p:nvSpPr>
          <p:cNvPr id="23" name="Rectangle 22">
            <a:extLst>
              <a:ext uri="{FF2B5EF4-FFF2-40B4-BE49-F238E27FC236}">
                <a16:creationId xmlns:a16="http://schemas.microsoft.com/office/drawing/2014/main" id="{41CD7BD5-931D-E541-8629-0F1E0B04D6E8}"/>
              </a:ext>
            </a:extLst>
          </p:cNvPr>
          <p:cNvSpPr/>
          <p:nvPr userDrawn="1"/>
        </p:nvSpPr>
        <p:spPr>
          <a:xfrm>
            <a:off x="2446" y="459261"/>
            <a:ext cx="662510" cy="280207"/>
          </a:xfrm>
          <a:prstGeom prst="rect">
            <a:avLst/>
          </a:prstGeom>
          <a:solidFill>
            <a:srgbClr val="0023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24" name="Rectangle 23">
            <a:extLst>
              <a:ext uri="{FF2B5EF4-FFF2-40B4-BE49-F238E27FC236}">
                <a16:creationId xmlns:a16="http://schemas.microsoft.com/office/drawing/2014/main" id="{8C5115EB-A749-CB40-ABA6-675F3CD2977F}"/>
              </a:ext>
            </a:extLst>
          </p:cNvPr>
          <p:cNvSpPr/>
          <p:nvPr userDrawn="1"/>
        </p:nvSpPr>
        <p:spPr>
          <a:xfrm>
            <a:off x="2613209" y="1"/>
            <a:ext cx="240834" cy="280207"/>
          </a:xfrm>
          <a:prstGeom prst="rect">
            <a:avLst/>
          </a:prstGeom>
          <a:solidFill>
            <a:srgbClr val="025B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25" name="Rectangle 24">
            <a:extLst>
              <a:ext uri="{FF2B5EF4-FFF2-40B4-BE49-F238E27FC236}">
                <a16:creationId xmlns:a16="http://schemas.microsoft.com/office/drawing/2014/main" id="{FA5CD8DD-12D1-4B4A-9238-1196CE17BCCA}"/>
              </a:ext>
            </a:extLst>
          </p:cNvPr>
          <p:cNvSpPr/>
          <p:nvPr userDrawn="1"/>
        </p:nvSpPr>
        <p:spPr>
          <a:xfrm>
            <a:off x="5633280" y="1082352"/>
            <a:ext cx="659123" cy="280207"/>
          </a:xfrm>
          <a:prstGeom prst="rect">
            <a:avLst/>
          </a:prstGeom>
          <a:solidFill>
            <a:srgbClr val="038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26" name="Rectangle 25">
            <a:extLst>
              <a:ext uri="{FF2B5EF4-FFF2-40B4-BE49-F238E27FC236}">
                <a16:creationId xmlns:a16="http://schemas.microsoft.com/office/drawing/2014/main" id="{05A3E740-DD37-9245-BD7A-8401CE3A6154}"/>
              </a:ext>
            </a:extLst>
          </p:cNvPr>
          <p:cNvSpPr/>
          <p:nvPr userDrawn="1"/>
        </p:nvSpPr>
        <p:spPr>
          <a:xfrm>
            <a:off x="8903166" y="1077545"/>
            <a:ext cx="240834" cy="280207"/>
          </a:xfrm>
          <a:prstGeom prst="rect">
            <a:avLst/>
          </a:prstGeom>
          <a:solidFill>
            <a:srgbClr val="00C3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31" name="Rectangle 30">
            <a:extLst>
              <a:ext uri="{FF2B5EF4-FFF2-40B4-BE49-F238E27FC236}">
                <a16:creationId xmlns:a16="http://schemas.microsoft.com/office/drawing/2014/main" id="{A09B745A-5D26-C047-A9C7-9C5BEFF193A1}"/>
              </a:ext>
            </a:extLst>
          </p:cNvPr>
          <p:cNvSpPr/>
          <p:nvPr userDrawn="1"/>
        </p:nvSpPr>
        <p:spPr>
          <a:xfrm rot="10800000">
            <a:off x="8481490" y="6118531"/>
            <a:ext cx="662510" cy="280207"/>
          </a:xfrm>
          <a:prstGeom prst="rect">
            <a:avLst/>
          </a:prstGeom>
          <a:solidFill>
            <a:srgbClr val="0023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32" name="Rectangle 31">
            <a:extLst>
              <a:ext uri="{FF2B5EF4-FFF2-40B4-BE49-F238E27FC236}">
                <a16:creationId xmlns:a16="http://schemas.microsoft.com/office/drawing/2014/main" id="{80EE9FA9-A327-6248-967F-893ADCB92D87}"/>
              </a:ext>
            </a:extLst>
          </p:cNvPr>
          <p:cNvSpPr/>
          <p:nvPr userDrawn="1"/>
        </p:nvSpPr>
        <p:spPr>
          <a:xfrm rot="10800000">
            <a:off x="6292403" y="6577791"/>
            <a:ext cx="240834" cy="280207"/>
          </a:xfrm>
          <a:prstGeom prst="rect">
            <a:avLst/>
          </a:prstGeom>
          <a:solidFill>
            <a:srgbClr val="025B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33" name="Rectangle 32">
            <a:extLst>
              <a:ext uri="{FF2B5EF4-FFF2-40B4-BE49-F238E27FC236}">
                <a16:creationId xmlns:a16="http://schemas.microsoft.com/office/drawing/2014/main" id="{C5F2C8DD-E55E-5E49-8657-720F9A9D4DF2}"/>
              </a:ext>
            </a:extLst>
          </p:cNvPr>
          <p:cNvSpPr/>
          <p:nvPr userDrawn="1"/>
        </p:nvSpPr>
        <p:spPr>
          <a:xfrm rot="10800000">
            <a:off x="3214321" y="5495440"/>
            <a:ext cx="659123" cy="280207"/>
          </a:xfrm>
          <a:prstGeom prst="rect">
            <a:avLst/>
          </a:prstGeom>
          <a:solidFill>
            <a:srgbClr val="038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34" name="Rectangle 33">
            <a:extLst>
              <a:ext uri="{FF2B5EF4-FFF2-40B4-BE49-F238E27FC236}">
                <a16:creationId xmlns:a16="http://schemas.microsoft.com/office/drawing/2014/main" id="{269BC6AF-5607-7D45-B183-9BDF4622ED45}"/>
              </a:ext>
            </a:extLst>
          </p:cNvPr>
          <p:cNvSpPr/>
          <p:nvPr userDrawn="1"/>
        </p:nvSpPr>
        <p:spPr>
          <a:xfrm rot="10800000">
            <a:off x="2446" y="5500247"/>
            <a:ext cx="240834" cy="280207"/>
          </a:xfrm>
          <a:prstGeom prst="rect">
            <a:avLst/>
          </a:prstGeom>
          <a:solidFill>
            <a:srgbClr val="00C3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Tree>
    <p:extLst>
      <p:ext uri="{BB962C8B-B14F-4D97-AF65-F5344CB8AC3E}">
        <p14:creationId xmlns:p14="http://schemas.microsoft.com/office/powerpoint/2010/main" val="2573509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Tittel og innhold">
    <p:spTree>
      <p:nvGrpSpPr>
        <p:cNvPr id="1" name=""/>
        <p:cNvGrpSpPr/>
        <p:nvPr/>
      </p:nvGrpSpPr>
      <p:grpSpPr>
        <a:xfrm>
          <a:off x="0" y="0"/>
          <a:ext cx="0" cy="0"/>
          <a:chOff x="0" y="0"/>
          <a:chExt cx="0" cy="0"/>
        </a:xfrm>
      </p:grpSpPr>
      <p:sp>
        <p:nvSpPr>
          <p:cNvPr id="9" name="Plassholder for tekst 8">
            <a:extLst>
              <a:ext uri="{FF2B5EF4-FFF2-40B4-BE49-F238E27FC236}">
                <a16:creationId xmlns:a16="http://schemas.microsoft.com/office/drawing/2014/main" id="{19C52459-D2B3-C546-9363-E84D342AFB7D}"/>
              </a:ext>
            </a:extLst>
          </p:cNvPr>
          <p:cNvSpPr>
            <a:spLocks noGrp="1"/>
          </p:cNvSpPr>
          <p:nvPr>
            <p:ph type="body" sz="quarter" idx="13" hasCustomPrompt="1"/>
          </p:nvPr>
        </p:nvSpPr>
        <p:spPr>
          <a:xfrm>
            <a:off x="482110" y="1194998"/>
            <a:ext cx="3533993" cy="744996"/>
          </a:xfrm>
        </p:spPr>
        <p:txBody>
          <a:bodyPr anchor="t">
            <a:normAutofit/>
          </a:bodyPr>
          <a:lstStyle>
            <a:lvl1pPr marL="0" indent="0">
              <a:buFontTx/>
              <a:buNone/>
              <a:defRPr sz="3000" b="1" i="0">
                <a:latin typeface="Franklin Gothic Demi" panose="020B0603020102020204" pitchFamily="34" charset="0"/>
              </a:defRPr>
            </a:lvl1pPr>
          </a:lstStyle>
          <a:p>
            <a:r>
              <a:rPr lang="en-US" dirty="0"/>
              <a:t>Title here</a:t>
            </a:r>
          </a:p>
        </p:txBody>
      </p:sp>
      <p:sp>
        <p:nvSpPr>
          <p:cNvPr id="11" name="Plassholder for innhold 10">
            <a:extLst>
              <a:ext uri="{FF2B5EF4-FFF2-40B4-BE49-F238E27FC236}">
                <a16:creationId xmlns:a16="http://schemas.microsoft.com/office/drawing/2014/main" id="{99D48276-482E-1945-ADE2-ADEE49552A34}"/>
              </a:ext>
            </a:extLst>
          </p:cNvPr>
          <p:cNvSpPr>
            <a:spLocks noGrp="1"/>
          </p:cNvSpPr>
          <p:nvPr>
            <p:ph sz="quarter" idx="14"/>
          </p:nvPr>
        </p:nvSpPr>
        <p:spPr>
          <a:xfrm>
            <a:off x="482109" y="2019792"/>
            <a:ext cx="3534461" cy="2338388"/>
          </a:xfrm>
        </p:spPr>
        <p:txBody>
          <a:bodyPr/>
          <a:lstStyle/>
          <a:p>
            <a:pPr lvl="0"/>
            <a:r>
              <a:rPr lang="en-US"/>
              <a:t>Edit Master text styles</a:t>
            </a:r>
          </a:p>
        </p:txBody>
      </p:sp>
      <p:sp>
        <p:nvSpPr>
          <p:cNvPr id="13" name="Plassholder for bilde 12">
            <a:extLst>
              <a:ext uri="{FF2B5EF4-FFF2-40B4-BE49-F238E27FC236}">
                <a16:creationId xmlns:a16="http://schemas.microsoft.com/office/drawing/2014/main" id="{50554C5D-EF36-E249-B10A-0FB9A042CFC8}"/>
              </a:ext>
            </a:extLst>
          </p:cNvPr>
          <p:cNvSpPr>
            <a:spLocks noGrp="1"/>
          </p:cNvSpPr>
          <p:nvPr>
            <p:ph type="pic" sz="quarter" idx="15"/>
          </p:nvPr>
        </p:nvSpPr>
        <p:spPr>
          <a:xfrm>
            <a:off x="4807670" y="1194998"/>
            <a:ext cx="4336329" cy="4781596"/>
          </a:xfrm>
        </p:spPr>
        <p:txBody>
          <a:bodyPr/>
          <a:lstStyle/>
          <a:p>
            <a:r>
              <a:rPr lang="en-US" dirty="0"/>
              <a:t>Click icon to add picture</a:t>
            </a:r>
          </a:p>
        </p:txBody>
      </p:sp>
      <p:sp>
        <p:nvSpPr>
          <p:cNvPr id="30" name="Date Placeholder 3">
            <a:extLst>
              <a:ext uri="{FF2B5EF4-FFF2-40B4-BE49-F238E27FC236}">
                <a16:creationId xmlns:a16="http://schemas.microsoft.com/office/drawing/2014/main" id="{88854686-49CF-2044-8971-F5576D049B1B}"/>
              </a:ext>
            </a:extLst>
          </p:cNvPr>
          <p:cNvSpPr>
            <a:spLocks noGrp="1"/>
          </p:cNvSpPr>
          <p:nvPr>
            <p:ph type="dt" sz="half" idx="2"/>
          </p:nvPr>
        </p:nvSpPr>
        <p:spPr>
          <a:xfrm>
            <a:off x="482576" y="6453386"/>
            <a:ext cx="903429" cy="404614"/>
          </a:xfrm>
          <a:prstGeom prst="rect">
            <a:avLst/>
          </a:prstGeom>
        </p:spPr>
        <p:txBody>
          <a:bodyPr vert="horz" lIns="91440" tIns="45720" rIns="91440" bIns="45720" rtlCol="0" anchor="ctr"/>
          <a:lstStyle>
            <a:lvl1pPr algn="l">
              <a:defRPr sz="750" baseline="0">
                <a:solidFill>
                  <a:srgbClr val="132856"/>
                </a:solidFill>
                <a:latin typeface="+mn-lt"/>
              </a:defRPr>
            </a:lvl1pPr>
          </a:lstStyle>
          <a:p>
            <a:fld id="{87DE6118-2437-4B30-8E3C-4D2BE6020583}" type="datetimeFigureOut">
              <a:rPr lang="en-US" smtClean="0"/>
              <a:pPr/>
              <a:t>9/22/2020</a:t>
            </a:fld>
            <a:endParaRPr lang="en-US" dirty="0"/>
          </a:p>
        </p:txBody>
      </p:sp>
      <p:sp>
        <p:nvSpPr>
          <p:cNvPr id="31" name="Footer Placeholder 4">
            <a:extLst>
              <a:ext uri="{FF2B5EF4-FFF2-40B4-BE49-F238E27FC236}">
                <a16:creationId xmlns:a16="http://schemas.microsoft.com/office/drawing/2014/main" id="{464EEBCF-38E5-AD4B-8659-D88B8DD95B4C}"/>
              </a:ext>
            </a:extLst>
          </p:cNvPr>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750" baseline="0">
                <a:solidFill>
                  <a:srgbClr val="132856"/>
                </a:solidFill>
                <a:latin typeface="+mn-lt"/>
              </a:defRPr>
            </a:lvl1pPr>
          </a:lstStyle>
          <a:p>
            <a:endParaRPr lang="en-US" dirty="0"/>
          </a:p>
        </p:txBody>
      </p:sp>
      <p:sp>
        <p:nvSpPr>
          <p:cNvPr id="32" name="Slide Number Placeholder 5">
            <a:extLst>
              <a:ext uri="{FF2B5EF4-FFF2-40B4-BE49-F238E27FC236}">
                <a16:creationId xmlns:a16="http://schemas.microsoft.com/office/drawing/2014/main" id="{3D016E7E-798D-FE4E-93A5-3E0EDFA25B19}"/>
              </a:ext>
            </a:extLst>
          </p:cNvPr>
          <p:cNvSpPr>
            <a:spLocks noGrp="1"/>
          </p:cNvSpPr>
          <p:nvPr>
            <p:ph type="sldNum" sz="quarter" idx="4"/>
          </p:nvPr>
        </p:nvSpPr>
        <p:spPr>
          <a:xfrm>
            <a:off x="7446569" y="6453386"/>
            <a:ext cx="1197219" cy="404614"/>
          </a:xfrm>
          <a:prstGeom prst="rect">
            <a:avLst/>
          </a:prstGeom>
        </p:spPr>
        <p:txBody>
          <a:bodyPr vert="horz" lIns="91440" tIns="45720" rIns="91440" bIns="45720" rtlCol="0" anchor="ctr"/>
          <a:lstStyle>
            <a:lvl1pPr algn="r">
              <a:defRPr sz="750" baseline="0">
                <a:solidFill>
                  <a:srgbClr val="132856"/>
                </a:solidFill>
                <a:latin typeface="+mn-lt"/>
              </a:defRPr>
            </a:lvl1pPr>
          </a:lstStyle>
          <a:p>
            <a:fld id="{69E57DC2-970A-4B3E-BB1C-7A09969E49DF}" type="slidenum">
              <a:rPr lang="en-US" smtClean="0"/>
              <a:pPr/>
              <a:t>‹#›</a:t>
            </a:fld>
            <a:endParaRPr lang="en-US" dirty="0"/>
          </a:p>
        </p:txBody>
      </p:sp>
      <p:sp>
        <p:nvSpPr>
          <p:cNvPr id="17" name="Rectangle 16">
            <a:extLst>
              <a:ext uri="{FF2B5EF4-FFF2-40B4-BE49-F238E27FC236}">
                <a16:creationId xmlns:a16="http://schemas.microsoft.com/office/drawing/2014/main" id="{0E4290E2-A1A3-B741-9CBD-D98316A373CB}"/>
              </a:ext>
            </a:extLst>
          </p:cNvPr>
          <p:cNvSpPr/>
          <p:nvPr userDrawn="1"/>
        </p:nvSpPr>
        <p:spPr>
          <a:xfrm rot="10800000">
            <a:off x="482110" y="1"/>
            <a:ext cx="662510" cy="280207"/>
          </a:xfrm>
          <a:prstGeom prst="rect">
            <a:avLst/>
          </a:prstGeom>
          <a:solidFill>
            <a:srgbClr val="0023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8" name="Rectangle 17">
            <a:extLst>
              <a:ext uri="{FF2B5EF4-FFF2-40B4-BE49-F238E27FC236}">
                <a16:creationId xmlns:a16="http://schemas.microsoft.com/office/drawing/2014/main" id="{28CA7434-1A7A-2B4E-8EE6-16FCE790ADC7}"/>
              </a:ext>
            </a:extLst>
          </p:cNvPr>
          <p:cNvSpPr/>
          <p:nvPr userDrawn="1"/>
        </p:nvSpPr>
        <p:spPr>
          <a:xfrm rot="10800000">
            <a:off x="3598765" y="560417"/>
            <a:ext cx="240834" cy="280207"/>
          </a:xfrm>
          <a:prstGeom prst="rect">
            <a:avLst/>
          </a:prstGeom>
          <a:solidFill>
            <a:srgbClr val="025B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9" name="Rectangle 18">
            <a:extLst>
              <a:ext uri="{FF2B5EF4-FFF2-40B4-BE49-F238E27FC236}">
                <a16:creationId xmlns:a16="http://schemas.microsoft.com/office/drawing/2014/main" id="{BE355435-836E-A844-9369-3492A9CEC711}"/>
              </a:ext>
            </a:extLst>
          </p:cNvPr>
          <p:cNvSpPr/>
          <p:nvPr userDrawn="1"/>
        </p:nvSpPr>
        <p:spPr>
          <a:xfrm rot="10800000">
            <a:off x="5878578" y="280209"/>
            <a:ext cx="659123" cy="280207"/>
          </a:xfrm>
          <a:prstGeom prst="rect">
            <a:avLst/>
          </a:prstGeom>
          <a:solidFill>
            <a:srgbClr val="038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20" name="Rectangle 19">
            <a:extLst>
              <a:ext uri="{FF2B5EF4-FFF2-40B4-BE49-F238E27FC236}">
                <a16:creationId xmlns:a16="http://schemas.microsoft.com/office/drawing/2014/main" id="{4DCC1036-51BC-E244-A360-023C7327BB3A}"/>
              </a:ext>
            </a:extLst>
          </p:cNvPr>
          <p:cNvSpPr/>
          <p:nvPr userDrawn="1"/>
        </p:nvSpPr>
        <p:spPr>
          <a:xfrm rot="10800000">
            <a:off x="8903165" y="560418"/>
            <a:ext cx="240834" cy="280207"/>
          </a:xfrm>
          <a:prstGeom prst="rect">
            <a:avLst/>
          </a:prstGeom>
          <a:solidFill>
            <a:srgbClr val="00C3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Tree>
    <p:extLst>
      <p:ext uri="{BB962C8B-B14F-4D97-AF65-F5344CB8AC3E}">
        <p14:creationId xmlns:p14="http://schemas.microsoft.com/office/powerpoint/2010/main" val="3896339761"/>
      </p:ext>
    </p:extLst>
  </p:cSld>
  <p:clrMapOvr>
    <a:masterClrMapping/>
  </p:clrMapOvr>
  <p:extLst>
    <p:ext uri="{DCECCB84-F9BA-43D5-87BE-67443E8EF086}">
      <p15:sldGuideLst xmlns:p15="http://schemas.microsoft.com/office/powerpoint/2012/main">
        <p15:guide id="1"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tel og innho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C58431D-8E20-AE40-9B25-7E1CFCA42849}"/>
              </a:ext>
            </a:extLst>
          </p:cNvPr>
          <p:cNvSpPr>
            <a:spLocks noGrp="1"/>
          </p:cNvSpPr>
          <p:nvPr>
            <p:ph type="title"/>
          </p:nvPr>
        </p:nvSpPr>
        <p:spPr>
          <a:xfrm>
            <a:off x="482109" y="1194998"/>
            <a:ext cx="8179315" cy="671660"/>
          </a:xfrm>
        </p:spPr>
        <p:txBody>
          <a:bodyPr>
            <a:noAutofit/>
          </a:bodyPr>
          <a:lstStyle>
            <a:lvl1pPr>
              <a:defRPr sz="3000"/>
            </a:lvl1pPr>
          </a:lstStyle>
          <a:p>
            <a:r>
              <a:rPr lang="en-US" dirty="0"/>
              <a:t>Click to edit Master title style</a:t>
            </a:r>
          </a:p>
        </p:txBody>
      </p:sp>
      <p:sp>
        <p:nvSpPr>
          <p:cNvPr id="11" name="Content Placeholder 2">
            <a:extLst>
              <a:ext uri="{FF2B5EF4-FFF2-40B4-BE49-F238E27FC236}">
                <a16:creationId xmlns:a16="http://schemas.microsoft.com/office/drawing/2014/main" id="{C0164713-EC13-F543-A4C5-7C9EA1055904}"/>
              </a:ext>
            </a:extLst>
          </p:cNvPr>
          <p:cNvSpPr>
            <a:spLocks noGrp="1"/>
          </p:cNvSpPr>
          <p:nvPr>
            <p:ph idx="1"/>
          </p:nvPr>
        </p:nvSpPr>
        <p:spPr>
          <a:xfrm>
            <a:off x="482109" y="2019792"/>
            <a:ext cx="8179315" cy="3581400"/>
          </a:xfrm>
        </p:spPr>
        <p:txBody>
          <a:bodyPr/>
          <a:lstStyle/>
          <a:p>
            <a:pPr lvl="0"/>
            <a:r>
              <a:rPr lang="en-US"/>
              <a:t>Edit Master text styles</a:t>
            </a:r>
          </a:p>
        </p:txBody>
      </p:sp>
      <p:sp>
        <p:nvSpPr>
          <p:cNvPr id="22" name="Date Placeholder 3">
            <a:extLst>
              <a:ext uri="{FF2B5EF4-FFF2-40B4-BE49-F238E27FC236}">
                <a16:creationId xmlns:a16="http://schemas.microsoft.com/office/drawing/2014/main" id="{78B4D6C5-9BF0-5A49-9693-24A369DB7785}"/>
              </a:ext>
            </a:extLst>
          </p:cNvPr>
          <p:cNvSpPr>
            <a:spLocks noGrp="1"/>
          </p:cNvSpPr>
          <p:nvPr>
            <p:ph type="dt" sz="half" idx="2"/>
          </p:nvPr>
        </p:nvSpPr>
        <p:spPr>
          <a:xfrm>
            <a:off x="482576" y="6453386"/>
            <a:ext cx="903429" cy="404614"/>
          </a:xfrm>
          <a:prstGeom prst="rect">
            <a:avLst/>
          </a:prstGeom>
        </p:spPr>
        <p:txBody>
          <a:bodyPr vert="horz" lIns="91440" tIns="45720" rIns="91440" bIns="45720" rtlCol="0" anchor="ctr"/>
          <a:lstStyle>
            <a:lvl1pPr algn="l">
              <a:defRPr sz="750" baseline="0">
                <a:solidFill>
                  <a:srgbClr val="132856"/>
                </a:solidFill>
                <a:latin typeface="+mn-lt"/>
              </a:defRPr>
            </a:lvl1pPr>
          </a:lstStyle>
          <a:p>
            <a:fld id="{87DE6118-2437-4B30-8E3C-4D2BE6020583}" type="datetimeFigureOut">
              <a:rPr lang="en-US" smtClean="0"/>
              <a:pPr/>
              <a:t>9/22/2020</a:t>
            </a:fld>
            <a:endParaRPr lang="en-US" dirty="0"/>
          </a:p>
        </p:txBody>
      </p:sp>
      <p:sp>
        <p:nvSpPr>
          <p:cNvPr id="23" name="Footer Placeholder 4">
            <a:extLst>
              <a:ext uri="{FF2B5EF4-FFF2-40B4-BE49-F238E27FC236}">
                <a16:creationId xmlns:a16="http://schemas.microsoft.com/office/drawing/2014/main" id="{2A686105-7BC9-224A-B16E-B13F4BA9A2C6}"/>
              </a:ext>
            </a:extLst>
          </p:cNvPr>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750" baseline="0">
                <a:solidFill>
                  <a:srgbClr val="132856"/>
                </a:solidFill>
                <a:latin typeface="+mn-lt"/>
              </a:defRPr>
            </a:lvl1pPr>
          </a:lstStyle>
          <a:p>
            <a:endParaRPr lang="en-US" dirty="0"/>
          </a:p>
        </p:txBody>
      </p:sp>
      <p:sp>
        <p:nvSpPr>
          <p:cNvPr id="24" name="Slide Number Placeholder 5">
            <a:extLst>
              <a:ext uri="{FF2B5EF4-FFF2-40B4-BE49-F238E27FC236}">
                <a16:creationId xmlns:a16="http://schemas.microsoft.com/office/drawing/2014/main" id="{CCD24B93-4D97-C146-8244-BF6FA5ECAF9B}"/>
              </a:ext>
            </a:extLst>
          </p:cNvPr>
          <p:cNvSpPr>
            <a:spLocks noGrp="1"/>
          </p:cNvSpPr>
          <p:nvPr>
            <p:ph type="sldNum" sz="quarter" idx="4"/>
          </p:nvPr>
        </p:nvSpPr>
        <p:spPr>
          <a:xfrm>
            <a:off x="7446569" y="6453386"/>
            <a:ext cx="1197219" cy="404614"/>
          </a:xfrm>
          <a:prstGeom prst="rect">
            <a:avLst/>
          </a:prstGeom>
        </p:spPr>
        <p:txBody>
          <a:bodyPr vert="horz" lIns="91440" tIns="45720" rIns="91440" bIns="45720" rtlCol="0" anchor="ctr"/>
          <a:lstStyle>
            <a:lvl1pPr algn="r">
              <a:defRPr sz="750" baseline="0">
                <a:solidFill>
                  <a:srgbClr val="132856"/>
                </a:solidFill>
                <a:latin typeface="+mn-lt"/>
              </a:defRPr>
            </a:lvl1pPr>
          </a:lstStyle>
          <a:p>
            <a:fld id="{69E57DC2-970A-4B3E-BB1C-7A09969E49DF}" type="slidenum">
              <a:rPr lang="en-US" smtClean="0"/>
              <a:pPr/>
              <a:t>‹#›</a:t>
            </a:fld>
            <a:endParaRPr lang="en-US" dirty="0"/>
          </a:p>
        </p:txBody>
      </p:sp>
      <p:sp>
        <p:nvSpPr>
          <p:cNvPr id="12" name="Rectangle 11">
            <a:extLst>
              <a:ext uri="{FF2B5EF4-FFF2-40B4-BE49-F238E27FC236}">
                <a16:creationId xmlns:a16="http://schemas.microsoft.com/office/drawing/2014/main" id="{D07A9708-ACEE-3C49-9190-E339828EF3DF}"/>
              </a:ext>
            </a:extLst>
          </p:cNvPr>
          <p:cNvSpPr/>
          <p:nvPr userDrawn="1"/>
        </p:nvSpPr>
        <p:spPr>
          <a:xfrm>
            <a:off x="8481490" y="560418"/>
            <a:ext cx="662510" cy="280207"/>
          </a:xfrm>
          <a:prstGeom prst="rect">
            <a:avLst/>
          </a:prstGeom>
          <a:solidFill>
            <a:srgbClr val="0023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3" name="Rectangle 12">
            <a:extLst>
              <a:ext uri="{FF2B5EF4-FFF2-40B4-BE49-F238E27FC236}">
                <a16:creationId xmlns:a16="http://schemas.microsoft.com/office/drawing/2014/main" id="{E6D7D776-D791-A645-9ECF-9C0B75DAE595}"/>
              </a:ext>
            </a:extLst>
          </p:cNvPr>
          <p:cNvSpPr/>
          <p:nvPr userDrawn="1"/>
        </p:nvSpPr>
        <p:spPr>
          <a:xfrm>
            <a:off x="5786510" y="2"/>
            <a:ext cx="240834" cy="280207"/>
          </a:xfrm>
          <a:prstGeom prst="rect">
            <a:avLst/>
          </a:prstGeom>
          <a:solidFill>
            <a:srgbClr val="025B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4" name="Rectangle 13">
            <a:extLst>
              <a:ext uri="{FF2B5EF4-FFF2-40B4-BE49-F238E27FC236}">
                <a16:creationId xmlns:a16="http://schemas.microsoft.com/office/drawing/2014/main" id="{500608E4-FCDF-7341-BDDE-2D407FE18E82}"/>
              </a:ext>
            </a:extLst>
          </p:cNvPr>
          <p:cNvSpPr/>
          <p:nvPr userDrawn="1"/>
        </p:nvSpPr>
        <p:spPr>
          <a:xfrm>
            <a:off x="3088408" y="280210"/>
            <a:ext cx="659123" cy="280207"/>
          </a:xfrm>
          <a:prstGeom prst="rect">
            <a:avLst/>
          </a:prstGeom>
          <a:solidFill>
            <a:srgbClr val="038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5" name="Rectangle 14">
            <a:extLst>
              <a:ext uri="{FF2B5EF4-FFF2-40B4-BE49-F238E27FC236}">
                <a16:creationId xmlns:a16="http://schemas.microsoft.com/office/drawing/2014/main" id="{CDE3FFE0-A21C-7741-92B5-34AB4E684857}"/>
              </a:ext>
            </a:extLst>
          </p:cNvPr>
          <p:cNvSpPr/>
          <p:nvPr userDrawn="1"/>
        </p:nvSpPr>
        <p:spPr>
          <a:xfrm>
            <a:off x="482109" y="1"/>
            <a:ext cx="240834" cy="280207"/>
          </a:xfrm>
          <a:prstGeom prst="rect">
            <a:avLst/>
          </a:prstGeom>
          <a:solidFill>
            <a:srgbClr val="00C3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dirty="0"/>
          </a:p>
        </p:txBody>
      </p:sp>
      <p:pic>
        <p:nvPicPr>
          <p:cNvPr id="16" name="Picture 15">
            <a:extLst>
              <a:ext uri="{FF2B5EF4-FFF2-40B4-BE49-F238E27FC236}">
                <a16:creationId xmlns:a16="http://schemas.microsoft.com/office/drawing/2014/main" id="{C3ECBEDB-3CFB-490D-A5BE-82C3973835F3}"/>
              </a:ext>
            </a:extLst>
          </p:cNvPr>
          <p:cNvPicPr>
            <a:picLocks noChangeAspect="1"/>
          </p:cNvPicPr>
          <p:nvPr userDrawn="1"/>
        </p:nvPicPr>
        <p:blipFill rotWithShape="1">
          <a:blip r:embed="rId2"/>
          <a:srcRect b="33883"/>
          <a:stretch/>
        </p:blipFill>
        <p:spPr>
          <a:xfrm>
            <a:off x="126075" y="6004499"/>
            <a:ext cx="952901" cy="448887"/>
          </a:xfrm>
          <a:prstGeom prst="rect">
            <a:avLst/>
          </a:prstGeom>
        </p:spPr>
      </p:pic>
    </p:spTree>
    <p:extLst>
      <p:ext uri="{BB962C8B-B14F-4D97-AF65-F5344CB8AC3E}">
        <p14:creationId xmlns:p14="http://schemas.microsoft.com/office/powerpoint/2010/main" val="2898325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tel, innhold og bilde">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C58431D-8E20-AE40-9B25-7E1CFCA42849}"/>
              </a:ext>
            </a:extLst>
          </p:cNvPr>
          <p:cNvSpPr>
            <a:spLocks noGrp="1"/>
          </p:cNvSpPr>
          <p:nvPr>
            <p:ph type="title"/>
          </p:nvPr>
        </p:nvSpPr>
        <p:spPr>
          <a:xfrm>
            <a:off x="482110" y="1194998"/>
            <a:ext cx="5304401" cy="671660"/>
          </a:xfrm>
        </p:spPr>
        <p:txBody>
          <a:bodyPr>
            <a:noAutofit/>
          </a:bodyPr>
          <a:lstStyle>
            <a:lvl1pPr>
              <a:defRPr sz="3000"/>
            </a:lvl1pPr>
          </a:lstStyle>
          <a:p>
            <a:r>
              <a:rPr lang="en-US" dirty="0"/>
              <a:t>Click to edit Master title style</a:t>
            </a:r>
          </a:p>
        </p:txBody>
      </p:sp>
      <p:sp>
        <p:nvSpPr>
          <p:cNvPr id="11" name="Content Placeholder 2">
            <a:extLst>
              <a:ext uri="{FF2B5EF4-FFF2-40B4-BE49-F238E27FC236}">
                <a16:creationId xmlns:a16="http://schemas.microsoft.com/office/drawing/2014/main" id="{C0164713-EC13-F543-A4C5-7C9EA1055904}"/>
              </a:ext>
            </a:extLst>
          </p:cNvPr>
          <p:cNvSpPr>
            <a:spLocks noGrp="1"/>
          </p:cNvSpPr>
          <p:nvPr>
            <p:ph idx="1"/>
          </p:nvPr>
        </p:nvSpPr>
        <p:spPr>
          <a:xfrm>
            <a:off x="482110" y="2019792"/>
            <a:ext cx="5304401" cy="3581400"/>
          </a:xfrm>
        </p:spPr>
        <p:txBody>
          <a:bodyPr/>
          <a:lstStyle/>
          <a:p>
            <a:pPr lvl="0"/>
            <a:r>
              <a:rPr lang="en-US"/>
              <a:t>Edit Master text styles</a:t>
            </a:r>
          </a:p>
        </p:txBody>
      </p:sp>
      <p:sp>
        <p:nvSpPr>
          <p:cNvPr id="22" name="Date Placeholder 3">
            <a:extLst>
              <a:ext uri="{FF2B5EF4-FFF2-40B4-BE49-F238E27FC236}">
                <a16:creationId xmlns:a16="http://schemas.microsoft.com/office/drawing/2014/main" id="{78B4D6C5-9BF0-5A49-9693-24A369DB7785}"/>
              </a:ext>
            </a:extLst>
          </p:cNvPr>
          <p:cNvSpPr>
            <a:spLocks noGrp="1"/>
          </p:cNvSpPr>
          <p:nvPr>
            <p:ph type="dt" sz="half" idx="2"/>
          </p:nvPr>
        </p:nvSpPr>
        <p:spPr>
          <a:xfrm>
            <a:off x="482576" y="6453386"/>
            <a:ext cx="903429" cy="404614"/>
          </a:xfrm>
          <a:prstGeom prst="rect">
            <a:avLst/>
          </a:prstGeom>
        </p:spPr>
        <p:txBody>
          <a:bodyPr vert="horz" lIns="91440" tIns="45720" rIns="91440" bIns="45720" rtlCol="0" anchor="ctr"/>
          <a:lstStyle>
            <a:lvl1pPr algn="l">
              <a:defRPr sz="750" baseline="0">
                <a:solidFill>
                  <a:srgbClr val="132856"/>
                </a:solidFill>
                <a:latin typeface="+mn-lt"/>
              </a:defRPr>
            </a:lvl1pPr>
          </a:lstStyle>
          <a:p>
            <a:fld id="{87DE6118-2437-4B30-8E3C-4D2BE6020583}" type="datetimeFigureOut">
              <a:rPr lang="en-US" smtClean="0"/>
              <a:pPr/>
              <a:t>9/22/2020</a:t>
            </a:fld>
            <a:endParaRPr lang="en-US" dirty="0"/>
          </a:p>
        </p:txBody>
      </p:sp>
      <p:sp>
        <p:nvSpPr>
          <p:cNvPr id="23" name="Footer Placeholder 4">
            <a:extLst>
              <a:ext uri="{FF2B5EF4-FFF2-40B4-BE49-F238E27FC236}">
                <a16:creationId xmlns:a16="http://schemas.microsoft.com/office/drawing/2014/main" id="{2A686105-7BC9-224A-B16E-B13F4BA9A2C6}"/>
              </a:ext>
            </a:extLst>
          </p:cNvPr>
          <p:cNvSpPr>
            <a:spLocks noGrp="1"/>
          </p:cNvSpPr>
          <p:nvPr>
            <p:ph type="ftr" sz="quarter" idx="3"/>
          </p:nvPr>
        </p:nvSpPr>
        <p:spPr>
          <a:xfrm>
            <a:off x="2170174" y="6453386"/>
            <a:ext cx="3638774" cy="404614"/>
          </a:xfrm>
          <a:prstGeom prst="rect">
            <a:avLst/>
          </a:prstGeom>
        </p:spPr>
        <p:txBody>
          <a:bodyPr vert="horz" lIns="91440" tIns="45720" rIns="91440" bIns="45720" rtlCol="0" anchor="ctr"/>
          <a:lstStyle>
            <a:lvl1pPr algn="l">
              <a:defRPr sz="750" baseline="0">
                <a:solidFill>
                  <a:srgbClr val="132856"/>
                </a:solidFill>
                <a:latin typeface="+mn-lt"/>
              </a:defRPr>
            </a:lvl1pPr>
          </a:lstStyle>
          <a:p>
            <a:endParaRPr lang="en-US" dirty="0"/>
          </a:p>
        </p:txBody>
      </p:sp>
      <p:sp>
        <p:nvSpPr>
          <p:cNvPr id="13" name="Rectangle 12">
            <a:extLst>
              <a:ext uri="{FF2B5EF4-FFF2-40B4-BE49-F238E27FC236}">
                <a16:creationId xmlns:a16="http://schemas.microsoft.com/office/drawing/2014/main" id="{E6D7D776-D791-A645-9ECF-9C0B75DAE595}"/>
              </a:ext>
            </a:extLst>
          </p:cNvPr>
          <p:cNvSpPr/>
          <p:nvPr userDrawn="1"/>
        </p:nvSpPr>
        <p:spPr>
          <a:xfrm>
            <a:off x="5786510" y="2"/>
            <a:ext cx="240834" cy="280207"/>
          </a:xfrm>
          <a:prstGeom prst="rect">
            <a:avLst/>
          </a:prstGeom>
          <a:solidFill>
            <a:srgbClr val="025B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4" name="Rectangle 13">
            <a:extLst>
              <a:ext uri="{FF2B5EF4-FFF2-40B4-BE49-F238E27FC236}">
                <a16:creationId xmlns:a16="http://schemas.microsoft.com/office/drawing/2014/main" id="{500608E4-FCDF-7341-BDDE-2D407FE18E82}"/>
              </a:ext>
            </a:extLst>
          </p:cNvPr>
          <p:cNvSpPr/>
          <p:nvPr userDrawn="1"/>
        </p:nvSpPr>
        <p:spPr>
          <a:xfrm>
            <a:off x="3088408" y="280210"/>
            <a:ext cx="659123" cy="280207"/>
          </a:xfrm>
          <a:prstGeom prst="rect">
            <a:avLst/>
          </a:prstGeom>
          <a:solidFill>
            <a:srgbClr val="038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5" name="Rectangle 14">
            <a:extLst>
              <a:ext uri="{FF2B5EF4-FFF2-40B4-BE49-F238E27FC236}">
                <a16:creationId xmlns:a16="http://schemas.microsoft.com/office/drawing/2014/main" id="{CDE3FFE0-A21C-7741-92B5-34AB4E684857}"/>
              </a:ext>
            </a:extLst>
          </p:cNvPr>
          <p:cNvSpPr/>
          <p:nvPr userDrawn="1"/>
        </p:nvSpPr>
        <p:spPr>
          <a:xfrm>
            <a:off x="482109" y="1"/>
            <a:ext cx="240834" cy="280207"/>
          </a:xfrm>
          <a:prstGeom prst="rect">
            <a:avLst/>
          </a:prstGeom>
          <a:solidFill>
            <a:srgbClr val="00C3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dirty="0"/>
          </a:p>
        </p:txBody>
      </p:sp>
      <p:sp>
        <p:nvSpPr>
          <p:cNvPr id="17" name="Plassholder for bilde 12">
            <a:extLst>
              <a:ext uri="{FF2B5EF4-FFF2-40B4-BE49-F238E27FC236}">
                <a16:creationId xmlns:a16="http://schemas.microsoft.com/office/drawing/2014/main" id="{BEEEAE90-EF8E-3743-B611-305BD4EAA34A}"/>
              </a:ext>
            </a:extLst>
          </p:cNvPr>
          <p:cNvSpPr>
            <a:spLocks noGrp="1"/>
          </p:cNvSpPr>
          <p:nvPr>
            <p:ph type="pic" sz="quarter" idx="15"/>
          </p:nvPr>
        </p:nvSpPr>
        <p:spPr>
          <a:xfrm>
            <a:off x="6027343" y="0"/>
            <a:ext cx="3116657" cy="6858000"/>
          </a:xfrm>
        </p:spPr>
        <p:txBody>
          <a:bodyPr/>
          <a:lstStyle/>
          <a:p>
            <a:r>
              <a:rPr lang="en-US" dirty="0"/>
              <a:t>Click icon to add picture</a:t>
            </a:r>
          </a:p>
        </p:txBody>
      </p:sp>
      <p:pic>
        <p:nvPicPr>
          <p:cNvPr id="12" name="Picture 11">
            <a:extLst>
              <a:ext uri="{FF2B5EF4-FFF2-40B4-BE49-F238E27FC236}">
                <a16:creationId xmlns:a16="http://schemas.microsoft.com/office/drawing/2014/main" id="{09C6D412-950A-4730-BB99-7ACC44F4B501}"/>
              </a:ext>
            </a:extLst>
          </p:cNvPr>
          <p:cNvPicPr>
            <a:picLocks noChangeAspect="1"/>
          </p:cNvPicPr>
          <p:nvPr userDrawn="1"/>
        </p:nvPicPr>
        <p:blipFill rotWithShape="1">
          <a:blip r:embed="rId2"/>
          <a:srcRect b="33883"/>
          <a:stretch/>
        </p:blipFill>
        <p:spPr>
          <a:xfrm>
            <a:off x="126075" y="6004499"/>
            <a:ext cx="952901" cy="448887"/>
          </a:xfrm>
          <a:prstGeom prst="rect">
            <a:avLst/>
          </a:prstGeom>
        </p:spPr>
      </p:pic>
    </p:spTree>
    <p:extLst>
      <p:ext uri="{BB962C8B-B14F-4D97-AF65-F5344CB8AC3E}">
        <p14:creationId xmlns:p14="http://schemas.microsoft.com/office/powerpoint/2010/main" val="1882485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alpha val="9804"/>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82576" y="685800"/>
            <a:ext cx="8161212" cy="1485900"/>
          </a:xfrm>
          <a:prstGeom prst="rect">
            <a:avLst/>
          </a:prstGeom>
        </p:spPr>
        <p:txBody>
          <a:bodyPr vert="horz" lIns="91440" tIns="45720" rIns="91440" bIns="45720" rtlCol="0" anchor="t">
            <a:normAutofit/>
          </a:bodyPr>
          <a:lstStyle/>
          <a:p>
            <a:r>
              <a:rPr lang="nb-NO" dirty="0"/>
              <a:t>Klikk for å redigere tittelstil</a:t>
            </a:r>
            <a:endParaRPr lang="en-US" dirty="0"/>
          </a:p>
        </p:txBody>
      </p:sp>
      <p:sp>
        <p:nvSpPr>
          <p:cNvPr id="3" name="Text Placeholder 2"/>
          <p:cNvSpPr>
            <a:spLocks noGrp="1"/>
          </p:cNvSpPr>
          <p:nvPr>
            <p:ph type="body" idx="1"/>
          </p:nvPr>
        </p:nvSpPr>
        <p:spPr>
          <a:xfrm>
            <a:off x="482576" y="2286000"/>
            <a:ext cx="8161212" cy="3474182"/>
          </a:xfrm>
          <a:prstGeom prst="rect">
            <a:avLst/>
          </a:prstGeom>
        </p:spPr>
        <p:txBody>
          <a:bodyPr vert="horz" lIns="91440" tIns="45720" rIns="91440" bIns="45720" rtlCol="0">
            <a:normAutofit/>
          </a:bodyPr>
          <a:lstStyle/>
          <a:p>
            <a:pPr lvl="0"/>
            <a:r>
              <a:rPr lang="nb-NO" dirty="0"/>
              <a:t>Rediger tekststiler i malen
Andre nivå
Tredje nivå
Fjerde nivå
Femte nivå</a:t>
            </a:r>
            <a:endParaRPr lang="en-US" dirty="0"/>
          </a:p>
        </p:txBody>
      </p:sp>
      <p:sp>
        <p:nvSpPr>
          <p:cNvPr id="4" name="Date Placeholder 3"/>
          <p:cNvSpPr>
            <a:spLocks noGrp="1"/>
          </p:cNvSpPr>
          <p:nvPr>
            <p:ph type="dt" sz="half" idx="2"/>
          </p:nvPr>
        </p:nvSpPr>
        <p:spPr>
          <a:xfrm>
            <a:off x="482576" y="6453386"/>
            <a:ext cx="903429" cy="404614"/>
          </a:xfrm>
          <a:prstGeom prst="rect">
            <a:avLst/>
          </a:prstGeom>
        </p:spPr>
        <p:txBody>
          <a:bodyPr vert="horz" lIns="91440" tIns="45720" rIns="91440" bIns="45720" rtlCol="0" anchor="ctr"/>
          <a:lstStyle>
            <a:lvl1pPr algn="l">
              <a:defRPr sz="750" baseline="0">
                <a:solidFill>
                  <a:srgbClr val="132856"/>
                </a:solidFill>
                <a:latin typeface="+mn-lt"/>
              </a:defRPr>
            </a:lvl1pPr>
          </a:lstStyle>
          <a:p>
            <a:fld id="{87DE6118-2437-4B30-8E3C-4D2BE6020583}" type="datetimeFigureOut">
              <a:rPr lang="en-US" smtClean="0"/>
              <a:pPr/>
              <a:t>9/22/2020</a:t>
            </a:fld>
            <a:endParaRPr lang="en-US" dirty="0"/>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750" baseline="0">
                <a:solidFill>
                  <a:srgbClr val="132856"/>
                </a:solidFill>
                <a:latin typeface="+mn-lt"/>
              </a:defRPr>
            </a:lvl1pPr>
          </a:lstStyle>
          <a:p>
            <a:endParaRPr lang="en-US" dirty="0"/>
          </a:p>
        </p:txBody>
      </p:sp>
      <p:sp>
        <p:nvSpPr>
          <p:cNvPr id="6" name="Slide Number Placeholder 5"/>
          <p:cNvSpPr>
            <a:spLocks noGrp="1"/>
          </p:cNvSpPr>
          <p:nvPr>
            <p:ph type="sldNum" sz="quarter" idx="4"/>
          </p:nvPr>
        </p:nvSpPr>
        <p:spPr>
          <a:xfrm>
            <a:off x="7446569" y="6453386"/>
            <a:ext cx="1197219" cy="404614"/>
          </a:xfrm>
          <a:prstGeom prst="rect">
            <a:avLst/>
          </a:prstGeom>
        </p:spPr>
        <p:txBody>
          <a:bodyPr vert="horz" lIns="91440" tIns="45720" rIns="91440" bIns="45720" rtlCol="0" anchor="ctr"/>
          <a:lstStyle>
            <a:lvl1pPr algn="r">
              <a:defRPr sz="750" baseline="0">
                <a:solidFill>
                  <a:srgbClr val="132856"/>
                </a:solidFill>
                <a:latin typeface="+mn-lt"/>
              </a:defRPr>
            </a:lvl1p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32163531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79" r:id="rId13"/>
    <p:sldLayoutId id="2147483680" r:id="rId14"/>
    <p:sldLayoutId id="2147483681" r:id="rId15"/>
    <p:sldLayoutId id="2147483682" r:id="rId16"/>
    <p:sldLayoutId id="2147483683" r:id="rId17"/>
    <p:sldLayoutId id="2147483684" r:id="rId18"/>
  </p:sldLayoutIdLst>
  <p:txStyles>
    <p:titleStyle>
      <a:lvl1pPr algn="l" defTabSz="685800" rtl="0" eaLnBrk="1" latinLnBrk="0" hangingPunct="1">
        <a:lnSpc>
          <a:spcPct val="89000"/>
        </a:lnSpc>
        <a:spcBef>
          <a:spcPct val="0"/>
        </a:spcBef>
        <a:buNone/>
        <a:defRPr sz="4200" b="1" i="0" kern="1200" baseline="0">
          <a:solidFill>
            <a:srgbClr val="132856"/>
          </a:solidFill>
          <a:latin typeface="Franklin Gothic Demi" panose="020B0603020102020204" pitchFamily="34" charset="0"/>
          <a:ea typeface="+mj-ea"/>
          <a:cs typeface="+mj-cs"/>
        </a:defRPr>
      </a:lvl1pPr>
    </p:titleStyle>
    <p:bodyStyle>
      <a:lvl1pPr marL="288036" indent="-288036" algn="l" defTabSz="685800" rtl="0" eaLnBrk="1" latinLnBrk="0" hangingPunct="1">
        <a:lnSpc>
          <a:spcPct val="94000"/>
        </a:lnSpc>
        <a:spcBef>
          <a:spcPts val="750"/>
        </a:spcBef>
        <a:spcAft>
          <a:spcPts val="150"/>
        </a:spcAft>
        <a:buFont typeface="Franklin Gothic Book" panose="020B0503020102020204" pitchFamily="34" charset="0"/>
        <a:buChar char="■"/>
        <a:defRPr sz="1500" kern="1200" baseline="0">
          <a:solidFill>
            <a:srgbClr val="132856"/>
          </a:solidFill>
          <a:latin typeface="+mj-lt"/>
          <a:ea typeface="+mn-ea"/>
          <a:cs typeface="+mn-cs"/>
        </a:defRPr>
      </a:lvl1pPr>
      <a:lvl2pPr marL="6858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500" i="1" kern="1200" baseline="0">
          <a:solidFill>
            <a:schemeClr val="tx2"/>
          </a:solidFill>
          <a:latin typeface="+mn-lt"/>
          <a:ea typeface="+mn-ea"/>
          <a:cs typeface="+mn-cs"/>
        </a:defRPr>
      </a:lvl2pPr>
      <a:lvl3pPr marL="10287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350" kern="1200" baseline="0">
          <a:solidFill>
            <a:schemeClr val="tx2"/>
          </a:solidFill>
          <a:latin typeface="+mn-lt"/>
          <a:ea typeface="+mn-ea"/>
          <a:cs typeface="+mn-cs"/>
        </a:defRPr>
      </a:lvl3pPr>
      <a:lvl4pPr marL="13716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350" i="1" kern="1200" baseline="0">
          <a:solidFill>
            <a:schemeClr val="tx2"/>
          </a:solidFill>
          <a:latin typeface="+mn-lt"/>
          <a:ea typeface="+mn-ea"/>
          <a:cs typeface="+mn-cs"/>
        </a:defRPr>
      </a:lvl4pPr>
      <a:lvl5pPr marL="17145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200" kern="1200" baseline="0">
          <a:solidFill>
            <a:schemeClr val="tx2"/>
          </a:solidFill>
          <a:latin typeface="+mn-lt"/>
          <a:ea typeface="+mn-ea"/>
          <a:cs typeface="+mn-cs"/>
        </a:defRPr>
      </a:lvl5pPr>
      <a:lvl6pPr marL="20574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200" i="1" kern="1200" baseline="0">
          <a:solidFill>
            <a:schemeClr val="tx2"/>
          </a:solidFill>
          <a:latin typeface="+mn-lt"/>
          <a:ea typeface="+mn-ea"/>
          <a:cs typeface="+mn-cs"/>
        </a:defRPr>
      </a:lvl6pPr>
      <a:lvl7pPr marL="24003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7pPr>
      <a:lvl8pPr marL="27432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i="1" kern="1200" baseline="0">
          <a:solidFill>
            <a:schemeClr val="tx2"/>
          </a:solidFill>
          <a:latin typeface="+mn-lt"/>
          <a:ea typeface="+mn-ea"/>
          <a:cs typeface="+mn-cs"/>
        </a:defRPr>
      </a:lvl8pPr>
      <a:lvl9pPr marL="30861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tags" Target="../tags/tag20.xml"/><Relationship Id="rId5" Type="http://schemas.openxmlformats.org/officeDocument/2006/relationships/notesSlide" Target="../notesSlides/notesSlide10.xml"/><Relationship Id="rId4"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tags" Target="../tags/tag25.xml"/><Relationship Id="rId2" Type="http://schemas.openxmlformats.org/officeDocument/2006/relationships/tags" Target="../tags/tag24.xml"/><Relationship Id="rId1" Type="http://schemas.openxmlformats.org/officeDocument/2006/relationships/tags" Target="../tags/tag23.xml"/><Relationship Id="rId5" Type="http://schemas.openxmlformats.org/officeDocument/2006/relationships/notesSlide" Target="../notesSlides/notesSlide11.xml"/><Relationship Id="rId4"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tags" Target="../tags/tag26.xml"/><Relationship Id="rId5" Type="http://schemas.openxmlformats.org/officeDocument/2006/relationships/notesSlide" Target="../notesSlides/notesSlide12.xml"/><Relationship Id="rId4"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30.xml"/><Relationship Id="rId1" Type="http://schemas.openxmlformats.org/officeDocument/2006/relationships/tags" Target="../tags/tag29.xml"/><Relationship Id="rId4"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32.xml"/><Relationship Id="rId1" Type="http://schemas.openxmlformats.org/officeDocument/2006/relationships/tags" Target="../tags/tag31.xml"/><Relationship Id="rId4"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34.xml"/><Relationship Id="rId1" Type="http://schemas.openxmlformats.org/officeDocument/2006/relationships/tags" Target="../tags/tag33.xml"/><Relationship Id="rId4"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tags" Target="../tags/tag37.xml"/><Relationship Id="rId2" Type="http://schemas.openxmlformats.org/officeDocument/2006/relationships/tags" Target="../tags/tag36.xml"/><Relationship Id="rId1" Type="http://schemas.openxmlformats.org/officeDocument/2006/relationships/tags" Target="../tags/tag35.xml"/><Relationship Id="rId5" Type="http://schemas.openxmlformats.org/officeDocument/2006/relationships/notesSlide" Target="../notesSlides/notesSlide16.xml"/><Relationship Id="rId4"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tags" Target="../tags/tag40.xml"/><Relationship Id="rId2" Type="http://schemas.openxmlformats.org/officeDocument/2006/relationships/tags" Target="../tags/tag39.xml"/><Relationship Id="rId1" Type="http://schemas.openxmlformats.org/officeDocument/2006/relationships/tags" Target="../tags/tag38.xml"/><Relationship Id="rId5" Type="http://schemas.openxmlformats.org/officeDocument/2006/relationships/notesSlide" Target="../notesSlides/notesSlide17.xml"/><Relationship Id="rId4"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tags" Target="../tags/tag43.xml"/><Relationship Id="rId7" Type="http://schemas.openxmlformats.org/officeDocument/2006/relationships/notesSlide" Target="../notesSlides/notesSlide18.xml"/><Relationship Id="rId2" Type="http://schemas.openxmlformats.org/officeDocument/2006/relationships/tags" Target="../tags/tag42.xml"/><Relationship Id="rId1" Type="http://schemas.openxmlformats.org/officeDocument/2006/relationships/tags" Target="../tags/tag41.xml"/><Relationship Id="rId6" Type="http://schemas.openxmlformats.org/officeDocument/2006/relationships/slideLayout" Target="../slideLayouts/slideLayout8.xml"/><Relationship Id="rId5" Type="http://schemas.openxmlformats.org/officeDocument/2006/relationships/tags" Target="../tags/tag45.xml"/><Relationship Id="rId4" Type="http://schemas.openxmlformats.org/officeDocument/2006/relationships/tags" Target="../tags/tag44.xml"/></Relationships>
</file>

<file path=ppt/slides/_rels/slide19.xml.rels><?xml version="1.0" encoding="UTF-8" standalone="yes"?>
<Relationships xmlns="http://schemas.openxmlformats.org/package/2006/relationships"><Relationship Id="rId3" Type="http://schemas.openxmlformats.org/officeDocument/2006/relationships/tags" Target="../tags/tag48.xml"/><Relationship Id="rId2" Type="http://schemas.openxmlformats.org/officeDocument/2006/relationships/tags" Target="../tags/tag47.xml"/><Relationship Id="rId1" Type="http://schemas.openxmlformats.org/officeDocument/2006/relationships/tags" Target="../tags/tag46.xml"/><Relationship Id="rId6" Type="http://schemas.openxmlformats.org/officeDocument/2006/relationships/notesSlide" Target="../notesSlides/notesSlide19.xml"/><Relationship Id="rId5" Type="http://schemas.openxmlformats.org/officeDocument/2006/relationships/slideLayout" Target="../slideLayouts/slideLayout8.xml"/><Relationship Id="rId4" Type="http://schemas.openxmlformats.org/officeDocument/2006/relationships/tags" Target="../tags/tag49.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51.xml"/><Relationship Id="rId1" Type="http://schemas.openxmlformats.org/officeDocument/2006/relationships/tags" Target="../tags/tag50.xml"/><Relationship Id="rId4"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53.xml"/><Relationship Id="rId1" Type="http://schemas.openxmlformats.org/officeDocument/2006/relationships/tags" Target="../tags/tag52.xml"/><Relationship Id="rId4"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tags" Target="../tags/tag55.xml"/><Relationship Id="rId1" Type="http://schemas.openxmlformats.org/officeDocument/2006/relationships/tags" Target="../tags/tag54.xml"/><Relationship Id="rId4" Type="http://schemas.openxmlformats.org/officeDocument/2006/relationships/notesSlide" Target="../notesSlides/notesSlide2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6.xml"/><Relationship Id="rId1" Type="http://schemas.openxmlformats.org/officeDocument/2006/relationships/tags" Target="../tags/tag5.xml"/><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tags" Target="../tags/tag9.xml"/><Relationship Id="rId7" Type="http://schemas.openxmlformats.org/officeDocument/2006/relationships/image" Target="../media/image3.png"/><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image" Target="../media/image4.PNG"/><Relationship Id="rId5" Type="http://schemas.openxmlformats.org/officeDocument/2006/relationships/notesSlide" Target="../notesSlides/notesSlide5.xml"/><Relationship Id="rId4"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notesSlide" Target="../notesSlides/notesSlide7.xml"/><Relationship Id="rId5" Type="http://schemas.openxmlformats.org/officeDocument/2006/relationships/slideLayout" Target="../slideLayouts/slideLayout8.xml"/><Relationship Id="rId4" Type="http://schemas.openxmlformats.org/officeDocument/2006/relationships/tags" Target="../tags/tag15.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17.xml"/><Relationship Id="rId1" Type="http://schemas.openxmlformats.org/officeDocument/2006/relationships/tags" Target="../tags/tag16.xml"/><Relationship Id="rId4"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19.xml"/><Relationship Id="rId1" Type="http://schemas.openxmlformats.org/officeDocument/2006/relationships/tags" Target="../tags/tag18.xml"/><Relationship Id="rId4"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590170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097D1-0839-4F25-BDF1-7B1AE72CCDBE}"/>
              </a:ext>
            </a:extLst>
          </p:cNvPr>
          <p:cNvSpPr>
            <a:spLocks noGrp="1"/>
          </p:cNvSpPr>
          <p:nvPr>
            <p:ph type="title"/>
            <p:custDataLst>
              <p:tags r:id="rId1"/>
            </p:custDataLst>
          </p:nvPr>
        </p:nvSpPr>
        <p:spPr>
          <a:xfrm>
            <a:off x="482108" y="681886"/>
            <a:ext cx="8179315" cy="671660"/>
          </a:xfrm>
        </p:spPr>
        <p:txBody>
          <a:bodyPr/>
          <a:lstStyle/>
          <a:p>
            <a:pPr>
              <a:defRPr/>
            </a:pPr>
            <a:r>
              <a:rPr lang="fr-FR" sz="4000">
                <a:latin typeface="Franklin Gothic Book" panose="020B0503020102020204" pitchFamily="34" charset="0"/>
              </a:rPr>
              <a:t>Calendrier et cadre </a:t>
            </a:r>
            <a:br>
              <a:rPr lang="fr-FR" sz="3600" b="0">
                <a:latin typeface="Franklin Gothic Book" panose="020B0503020102020204" pitchFamily="34" charset="0"/>
              </a:rPr>
            </a:br>
            <a:r>
              <a:rPr lang="fr-FR" sz="3600" b="0">
                <a:latin typeface="Franklin Gothic Book" panose="020B0503020102020204" pitchFamily="34" charset="0"/>
              </a:rPr>
              <a:t>d’évaluation de la conformité</a:t>
            </a:r>
            <a:br>
              <a:rPr lang="fr-FR" sz="3600" b="0">
                <a:latin typeface="Franklin Gothic Book" panose="020B0503020102020204" pitchFamily="34" charset="0"/>
              </a:rPr>
            </a:br>
            <a:endParaRPr lang="fr-FR" sz="3600" b="0">
              <a:latin typeface="Franklin Gothic Book" panose="020B0503020102020204" pitchFamily="34" charset="0"/>
            </a:endParaRPr>
          </a:p>
        </p:txBody>
      </p:sp>
      <p:sp>
        <p:nvSpPr>
          <p:cNvPr id="3" name="Content Placeholder 2">
            <a:extLst>
              <a:ext uri="{FF2B5EF4-FFF2-40B4-BE49-F238E27FC236}">
                <a16:creationId xmlns:a16="http://schemas.microsoft.com/office/drawing/2014/main" id="{697FD2A0-ED32-4D8A-8E80-64818EE4FFBD}"/>
              </a:ext>
            </a:extLst>
          </p:cNvPr>
          <p:cNvSpPr>
            <a:spLocks noGrp="1"/>
          </p:cNvSpPr>
          <p:nvPr>
            <p:ph idx="1"/>
            <p:custDataLst>
              <p:tags r:id="rId2"/>
            </p:custDataLst>
          </p:nvPr>
        </p:nvSpPr>
        <p:spPr>
          <a:xfrm>
            <a:off x="473287" y="1909623"/>
            <a:ext cx="8179315" cy="3581400"/>
          </a:xfrm>
        </p:spPr>
        <p:txBody>
          <a:bodyPr/>
          <a:lstStyle/>
          <a:p>
            <a:pPr marL="342900" lvl="0" indent="-342900" algn="just">
              <a:spcAft>
                <a:spcPts val="1200"/>
              </a:spcAft>
              <a:buClr>
                <a:srgbClr val="0076AF"/>
              </a:buClr>
              <a:buFont typeface="Arial" panose="020B0604020202020204" pitchFamily="34" charset="0"/>
              <a:buChar char="•"/>
              <a:defRPr/>
            </a:pPr>
            <a:r>
              <a:rPr lang="fr-FR" sz="2800" b="1" dirty="0">
                <a:solidFill>
                  <a:schemeClr val="bg1"/>
                </a:solidFill>
                <a:latin typeface="Franklin Gothic Book" panose="020B0503020102020204" pitchFamily="34" charset="0"/>
                <a:sym typeface="Wingdings" panose="05000000000000000000" pitchFamily="2" charset="2"/>
              </a:rPr>
              <a:t>1</a:t>
            </a:r>
            <a:r>
              <a:rPr lang="fr-FR" sz="2800" b="1" baseline="30000" dirty="0">
                <a:solidFill>
                  <a:schemeClr val="bg1"/>
                </a:solidFill>
                <a:latin typeface="Franklin Gothic Book" panose="020B0503020102020204" pitchFamily="34" charset="0"/>
                <a:sym typeface="Wingdings" panose="05000000000000000000" pitchFamily="2" charset="2"/>
              </a:rPr>
              <a:t>er</a:t>
            </a:r>
            <a:r>
              <a:rPr lang="fr-FR" sz="2800" b="1" dirty="0">
                <a:solidFill>
                  <a:schemeClr val="bg1"/>
                </a:solidFill>
                <a:latin typeface="Franklin Gothic Book" panose="020B0503020102020204" pitchFamily="34" charset="0"/>
                <a:sym typeface="Wingdings" panose="05000000000000000000" pitchFamily="2" charset="2"/>
              </a:rPr>
              <a:t> janvier 2020  L’Exigence 2.5 </a:t>
            </a:r>
            <a:r>
              <a:rPr lang="fr-FR" sz="2800" dirty="0">
                <a:solidFill>
                  <a:schemeClr val="tx2"/>
                </a:solidFill>
                <a:latin typeface="Franklin Gothic Book" panose="020B0503020102020204" pitchFamily="34" charset="0"/>
                <a:sym typeface="Wingdings" panose="05000000000000000000" pitchFamily="2" charset="2"/>
              </a:rPr>
              <a:t>comptera dans toutes les Validations et influera sur le résultat global.</a:t>
            </a:r>
          </a:p>
          <a:p>
            <a:pPr marL="342900" lvl="0" indent="-342900" algn="just">
              <a:spcAft>
                <a:spcPts val="1200"/>
              </a:spcAft>
              <a:buClr>
                <a:srgbClr val="0076AF"/>
              </a:buClr>
              <a:buFont typeface="Arial" panose="020B0604020202020204" pitchFamily="34" charset="0"/>
              <a:buChar char="•"/>
              <a:defRPr/>
            </a:pPr>
            <a:r>
              <a:rPr lang="fr-FR" sz="2800" b="1" dirty="0">
                <a:solidFill>
                  <a:schemeClr val="bg1"/>
                </a:solidFill>
                <a:latin typeface="Franklin Gothic Book" panose="020B0503020102020204" pitchFamily="34" charset="0"/>
              </a:rPr>
              <a:t>Approche progressive</a:t>
            </a:r>
            <a:r>
              <a:rPr lang="fr-FR" sz="2800" dirty="0">
                <a:solidFill>
                  <a:schemeClr val="tx2"/>
                </a:solidFill>
                <a:latin typeface="Franklin Gothic Book" panose="020B0503020102020204" pitchFamily="34" charset="0"/>
              </a:rPr>
              <a:t> : l’évaluation de l’Exigence 2.5 se fera en </a:t>
            </a:r>
            <a:r>
              <a:rPr lang="fr-FR" sz="2800" b="1" dirty="0">
                <a:solidFill>
                  <a:schemeClr val="bg1"/>
                </a:solidFill>
                <a:latin typeface="Franklin Gothic Book" panose="020B0503020102020204" pitchFamily="34" charset="0"/>
              </a:rPr>
              <a:t>deux étapes</a:t>
            </a:r>
          </a:p>
          <a:p>
            <a:endParaRPr lang="nb-NO" dirty="0"/>
          </a:p>
        </p:txBody>
      </p:sp>
      <p:grpSp>
        <p:nvGrpSpPr>
          <p:cNvPr id="14" name="Group 13">
            <a:extLst>
              <a:ext uri="{FF2B5EF4-FFF2-40B4-BE49-F238E27FC236}">
                <a16:creationId xmlns:a16="http://schemas.microsoft.com/office/drawing/2014/main" id="{1CF02BFF-A679-4C94-BD3F-487508479736}"/>
              </a:ext>
            </a:extLst>
          </p:cNvPr>
          <p:cNvGrpSpPr/>
          <p:nvPr>
            <p:custDataLst>
              <p:tags r:id="rId3"/>
            </p:custDataLst>
          </p:nvPr>
        </p:nvGrpSpPr>
        <p:grpSpPr>
          <a:xfrm>
            <a:off x="401545" y="4231544"/>
            <a:ext cx="8340439" cy="2385311"/>
            <a:chOff x="401778" y="3930331"/>
            <a:chExt cx="8340439" cy="2385311"/>
          </a:xfrm>
        </p:grpSpPr>
        <p:grpSp>
          <p:nvGrpSpPr>
            <p:cNvPr id="8" name="Group 7">
              <a:extLst>
                <a:ext uri="{FF2B5EF4-FFF2-40B4-BE49-F238E27FC236}">
                  <a16:creationId xmlns:a16="http://schemas.microsoft.com/office/drawing/2014/main" id="{66EC331D-31A0-4F5C-A85E-5375FB1BE6F1}"/>
                </a:ext>
              </a:extLst>
            </p:cNvPr>
            <p:cNvGrpSpPr/>
            <p:nvPr/>
          </p:nvGrpSpPr>
          <p:grpSpPr>
            <a:xfrm>
              <a:off x="401778" y="3930331"/>
              <a:ext cx="8340439" cy="1078999"/>
              <a:chOff x="401780" y="3429000"/>
              <a:chExt cx="8340439" cy="1078999"/>
            </a:xfrm>
          </p:grpSpPr>
          <p:sp>
            <p:nvSpPr>
              <p:cNvPr id="9" name="Arrow: Right 8">
                <a:extLst>
                  <a:ext uri="{FF2B5EF4-FFF2-40B4-BE49-F238E27FC236}">
                    <a16:creationId xmlns:a16="http://schemas.microsoft.com/office/drawing/2014/main" id="{2AE7364E-2F71-431B-8989-6FE759C6898D}"/>
                  </a:ext>
                </a:extLst>
              </p:cNvPr>
              <p:cNvSpPr/>
              <p:nvPr/>
            </p:nvSpPr>
            <p:spPr>
              <a:xfrm>
                <a:off x="5547360" y="3429000"/>
                <a:ext cx="3194859" cy="1055714"/>
              </a:xfrm>
              <a:prstGeom prst="rightArrow">
                <a:avLst/>
              </a:prstGeom>
              <a:solidFill>
                <a:schemeClr val="bg2"/>
              </a:solidFill>
              <a:ln w="9525" cap="flat" cmpd="sng" algn="ctr">
                <a:solidFill>
                  <a:srgbClr val="8AB9E2">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nb-NO" sz="1800" b="0" i="0" u="none" strike="noStrike" kern="0" cap="none" spc="0" normalizeH="0" baseline="0" noProof="0">
                  <a:ln>
                    <a:noFill/>
                  </a:ln>
                  <a:solidFill>
                    <a:prstClr val="white"/>
                  </a:solidFill>
                  <a:effectLst/>
                  <a:uLnTx/>
                  <a:uFillTx/>
                  <a:latin typeface="Calibri"/>
                  <a:ea typeface="+mn-ea"/>
                  <a:cs typeface="+mn-cs"/>
                </a:endParaRPr>
              </a:p>
            </p:txBody>
          </p:sp>
          <p:sp>
            <p:nvSpPr>
              <p:cNvPr id="10" name="Arrow: Right 9">
                <a:extLst>
                  <a:ext uri="{FF2B5EF4-FFF2-40B4-BE49-F238E27FC236}">
                    <a16:creationId xmlns:a16="http://schemas.microsoft.com/office/drawing/2014/main" id="{5F670B01-94AE-49AD-A5A5-E66F06B8BD8A}"/>
                  </a:ext>
                </a:extLst>
              </p:cNvPr>
              <p:cNvSpPr/>
              <p:nvPr/>
            </p:nvSpPr>
            <p:spPr>
              <a:xfrm rot="10800000">
                <a:off x="401780" y="3452285"/>
                <a:ext cx="3194857" cy="1055714"/>
              </a:xfrm>
              <a:prstGeom prst="rightArrow">
                <a:avLst/>
              </a:prstGeom>
              <a:solidFill>
                <a:schemeClr val="bg2"/>
              </a:solidFill>
              <a:ln w="9525" cap="flat" cmpd="sng" algn="ctr">
                <a:solidFill>
                  <a:srgbClr val="8AB9E2">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nb-NO"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11" name="Content Placeholder 5">
                <a:extLst>
                  <a:ext uri="{FF2B5EF4-FFF2-40B4-BE49-F238E27FC236}">
                    <a16:creationId xmlns:a16="http://schemas.microsoft.com/office/drawing/2014/main" id="{C1DDC440-4583-409D-8322-F920123ECAC3}"/>
                  </a:ext>
                </a:extLst>
              </p:cNvPr>
              <p:cNvSpPr txBox="1">
                <a:spLocks/>
              </p:cNvSpPr>
              <p:nvPr/>
            </p:nvSpPr>
            <p:spPr>
              <a:xfrm>
                <a:off x="3473333" y="4178889"/>
                <a:ext cx="2197333" cy="134376"/>
              </a:xfrm>
              <a:prstGeom prst="rect">
                <a:avLst/>
              </a:prstGeom>
            </p:spPr>
            <p:txBody>
              <a:bodyPr vert="horz" lIns="0" tIns="0" rIns="0" bIns="0" rtlCol="0" anchor="ctr" anchorCtr="0">
                <a:noAutofit/>
              </a:bodyPr>
              <a:lstStyle>
                <a:lvl1pPr marL="0" indent="0" algn="l" defTabSz="457200" rtl="0" eaLnBrk="1" latinLnBrk="0" hangingPunct="1">
                  <a:lnSpc>
                    <a:spcPct val="110000"/>
                  </a:lnSpc>
                  <a:spcBef>
                    <a:spcPts val="300"/>
                  </a:spcBef>
                  <a:buClr>
                    <a:schemeClr val="accent1"/>
                  </a:buClr>
                  <a:buFont typeface="Arial"/>
                  <a:buNone/>
                  <a:defRPr sz="2600" b="0" kern="1200">
                    <a:solidFill>
                      <a:srgbClr val="404040"/>
                    </a:solidFill>
                    <a:latin typeface="+mn-lt"/>
                    <a:ea typeface="+mn-ea"/>
                    <a:cs typeface="+mn-cs"/>
                  </a:defRPr>
                </a:lvl1pPr>
                <a:lvl2pPr marL="324000" indent="-180000" algn="l" defTabSz="457200" rtl="0" eaLnBrk="1" latinLnBrk="0" hangingPunct="1">
                  <a:lnSpc>
                    <a:spcPct val="100000"/>
                  </a:lnSpc>
                  <a:spcBef>
                    <a:spcPts val="300"/>
                  </a:spcBef>
                  <a:buClr>
                    <a:schemeClr val="accent1"/>
                  </a:buClr>
                  <a:buFont typeface="Arial"/>
                  <a:buChar char="•"/>
                  <a:defRPr sz="2600" b="0" kern="1200">
                    <a:solidFill>
                      <a:schemeClr val="accent1"/>
                    </a:solidFill>
                    <a:latin typeface="+mn-lt"/>
                    <a:ea typeface="+mn-ea"/>
                    <a:cs typeface="+mn-cs"/>
                  </a:defRPr>
                </a:lvl2pPr>
                <a:lvl3pPr marL="648000" indent="-180000" algn="l" defTabSz="457200" rtl="0" eaLnBrk="1" latinLnBrk="0" hangingPunct="1">
                  <a:lnSpc>
                    <a:spcPct val="100000"/>
                  </a:lnSpc>
                  <a:spcBef>
                    <a:spcPts val="300"/>
                  </a:spcBef>
                  <a:buClr>
                    <a:schemeClr val="accent1"/>
                  </a:buClr>
                  <a:buFont typeface="Arial"/>
                  <a:buChar char="•"/>
                  <a:defRPr sz="2200" b="0" kern="1200">
                    <a:solidFill>
                      <a:schemeClr val="tx1"/>
                    </a:solidFill>
                    <a:latin typeface="+mn-lt"/>
                    <a:ea typeface="+mn-ea"/>
                    <a:cs typeface="+mn-cs"/>
                  </a:defRPr>
                </a:lvl3pPr>
                <a:lvl4pPr marL="972000" indent="-180000" algn="l" defTabSz="457200" rtl="0" eaLnBrk="1" latinLnBrk="0" hangingPunct="1">
                  <a:lnSpc>
                    <a:spcPct val="100000"/>
                  </a:lnSpc>
                  <a:spcBef>
                    <a:spcPts val="300"/>
                  </a:spcBef>
                  <a:buClr>
                    <a:schemeClr val="accent1"/>
                  </a:buClr>
                  <a:buFont typeface="Arial"/>
                  <a:buChar char="•"/>
                  <a:defRPr sz="2200" b="0" kern="1200">
                    <a:solidFill>
                      <a:schemeClr val="tx1"/>
                    </a:solidFill>
                    <a:latin typeface="+mn-lt"/>
                    <a:ea typeface="+mn-ea"/>
                    <a:cs typeface="+mn-cs"/>
                  </a:defRPr>
                </a:lvl4pPr>
                <a:lvl5pPr marL="1296000" indent="-180000" algn="l" defTabSz="457200" rtl="0" eaLnBrk="1" latinLnBrk="0" hangingPunct="1">
                  <a:lnSpc>
                    <a:spcPct val="100000"/>
                  </a:lnSpc>
                  <a:spcBef>
                    <a:spcPts val="300"/>
                  </a:spcBef>
                  <a:buClr>
                    <a:schemeClr val="accent1"/>
                  </a:buClr>
                  <a:buFont typeface="Arial"/>
                  <a:buChar char="•"/>
                  <a:defRPr sz="2200" b="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300"/>
                  </a:spcBef>
                  <a:spcAft>
                    <a:spcPts val="1200"/>
                  </a:spcAft>
                  <a:buClr>
                    <a:srgbClr val="0076AF"/>
                  </a:buClr>
                  <a:buSzTx/>
                  <a:buFont typeface="Arial"/>
                  <a:buNone/>
                  <a:tabLst/>
                  <a:defRPr/>
                </a:pPr>
                <a:endParaRPr kumimoji="0" lang="es-ES" sz="2000" b="1" i="0" u="none" strike="noStrike" kern="1200" cap="none" spc="0" normalizeH="0" baseline="0" noProof="0" dirty="0">
                  <a:ln>
                    <a:noFill/>
                  </a:ln>
                  <a:solidFill>
                    <a:srgbClr val="404040"/>
                  </a:solidFill>
                  <a:effectLst/>
                  <a:uLnTx/>
                  <a:uFillTx/>
                  <a:latin typeface="Calibri"/>
                  <a:ea typeface="+mn-ea"/>
                  <a:cs typeface="+mn-cs"/>
                </a:endParaRPr>
              </a:p>
              <a:p>
                <a:pPr marL="0" marR="0" lvl="0" indent="0" algn="ctr" defTabSz="457200" rtl="0" eaLnBrk="1" fontAlgn="auto" latinLnBrk="0" hangingPunct="1">
                  <a:lnSpc>
                    <a:spcPct val="100000"/>
                  </a:lnSpc>
                  <a:spcBef>
                    <a:spcPts val="0"/>
                  </a:spcBef>
                  <a:spcAft>
                    <a:spcPts val="0"/>
                  </a:spcAft>
                  <a:buClr>
                    <a:srgbClr val="0076AF"/>
                  </a:buClr>
                  <a:buSzTx/>
                  <a:buFont typeface="Arial"/>
                  <a:buNone/>
                  <a:tabLst/>
                  <a:defRPr/>
                </a:pPr>
                <a:r>
                  <a:rPr kumimoji="0" lang="fr-FR" sz="2000" b="1" i="0" u="none" strike="noStrike" cap="none" normalizeH="0" baseline="0" noProof="0">
                    <a:ln>
                      <a:noFill/>
                    </a:ln>
                    <a:solidFill>
                      <a:schemeClr val="tx2"/>
                    </a:solidFill>
                    <a:uLnTx/>
                    <a:uFillTx/>
                    <a:ea typeface="+mn-ea"/>
                    <a:cs typeface="+mn-cs"/>
                  </a:rPr>
                  <a:t>31 décembre </a:t>
                </a:r>
              </a:p>
              <a:p>
                <a:pPr marL="0" marR="0" lvl="0" indent="0" algn="ctr" defTabSz="457200" rtl="0" eaLnBrk="1" fontAlgn="auto" latinLnBrk="0" hangingPunct="1">
                  <a:lnSpc>
                    <a:spcPct val="100000"/>
                  </a:lnSpc>
                  <a:spcBef>
                    <a:spcPts val="0"/>
                  </a:spcBef>
                  <a:spcAft>
                    <a:spcPts val="0"/>
                  </a:spcAft>
                  <a:buClr>
                    <a:srgbClr val="0076AF"/>
                  </a:buClr>
                  <a:buSzTx/>
                  <a:buFont typeface="Arial"/>
                  <a:buNone/>
                  <a:tabLst/>
                  <a:defRPr/>
                </a:pPr>
                <a:r>
                  <a:rPr kumimoji="0" lang="fr-FR" sz="2000" b="1" i="0" u="none" strike="noStrike" cap="none" normalizeH="0" baseline="0" noProof="0">
                    <a:ln>
                      <a:noFill/>
                    </a:ln>
                    <a:solidFill>
                      <a:schemeClr val="tx2"/>
                    </a:solidFill>
                    <a:uLnTx/>
                    <a:uFillTx/>
                    <a:ea typeface="+mn-ea"/>
                    <a:cs typeface="+mn-cs"/>
                  </a:rPr>
                  <a:t>2021</a:t>
                </a:r>
              </a:p>
              <a:p>
                <a:pPr marL="342900" marR="0" lvl="0" indent="-342900" algn="just" defTabSz="457200" rtl="0" eaLnBrk="1" fontAlgn="auto" latinLnBrk="0" hangingPunct="1">
                  <a:lnSpc>
                    <a:spcPct val="110000"/>
                  </a:lnSpc>
                  <a:spcBef>
                    <a:spcPts val="300"/>
                  </a:spcBef>
                  <a:spcAft>
                    <a:spcPts val="1200"/>
                  </a:spcAft>
                  <a:buClr>
                    <a:srgbClr val="0076AF"/>
                  </a:buClr>
                  <a:buSzTx/>
                  <a:buFont typeface="Arial" panose="020B0604020202020204" pitchFamily="34" charset="0"/>
                  <a:buChar char="•"/>
                  <a:tabLst/>
                  <a:defRPr/>
                </a:pPr>
                <a:endParaRPr kumimoji="0" lang="es-ES" sz="2400" b="0" i="0" u="none" strike="noStrike" kern="1200" cap="none" spc="0" normalizeH="0" baseline="0" noProof="0" dirty="0">
                  <a:ln>
                    <a:noFill/>
                  </a:ln>
                  <a:solidFill>
                    <a:srgbClr val="404040"/>
                  </a:solidFill>
                  <a:effectLst/>
                  <a:uLnTx/>
                  <a:uFillTx/>
                  <a:latin typeface="Calibri"/>
                  <a:ea typeface="+mn-ea"/>
                  <a:cs typeface="+mn-cs"/>
                </a:endParaRPr>
              </a:p>
              <a:p>
                <a:pPr marL="324000" marR="0" lvl="1" indent="0" algn="just" defTabSz="457200" rtl="0" eaLnBrk="1" fontAlgn="auto" latinLnBrk="0" hangingPunct="1">
                  <a:lnSpc>
                    <a:spcPct val="100000"/>
                  </a:lnSpc>
                  <a:spcBef>
                    <a:spcPts val="300"/>
                  </a:spcBef>
                  <a:spcAft>
                    <a:spcPts val="1200"/>
                  </a:spcAft>
                  <a:buClr>
                    <a:srgbClr val="0076AF"/>
                  </a:buClr>
                  <a:buSzTx/>
                  <a:buFont typeface="Arial"/>
                  <a:buNone/>
                  <a:tabLst/>
                  <a:defRPr/>
                </a:pPr>
                <a:r>
                  <a:rPr kumimoji="0" lang="fr-FR" sz="2400" b="0" i="0" u="none" strike="noStrike" cap="none" normalizeH="0" baseline="0" noProof="0">
                    <a:ln>
                      <a:noFill/>
                    </a:ln>
                    <a:solidFill>
                      <a:srgbClr val="0076AF"/>
                    </a:solidFill>
                    <a:uLnTx/>
                    <a:uFillTx/>
                    <a:latin typeface="Calibri"/>
                    <a:ea typeface="+mn-ea"/>
                    <a:cs typeface="+mn-cs"/>
                    <a:sym typeface="Wingdings" panose="05000000000000000000" pitchFamily="2" charset="2"/>
                  </a:rPr>
                  <a:t>	</a:t>
                </a:r>
              </a:p>
            </p:txBody>
          </p:sp>
        </p:grpSp>
        <p:sp>
          <p:nvSpPr>
            <p:cNvPr id="12" name="TextBox 11">
              <a:extLst>
                <a:ext uri="{FF2B5EF4-FFF2-40B4-BE49-F238E27FC236}">
                  <a16:creationId xmlns:a16="http://schemas.microsoft.com/office/drawing/2014/main" id="{D17A1A73-32BD-438B-AA8A-35DE57C31378}"/>
                </a:ext>
              </a:extLst>
            </p:cNvPr>
            <p:cNvSpPr txBox="1"/>
            <p:nvPr/>
          </p:nvSpPr>
          <p:spPr>
            <a:xfrm>
              <a:off x="1142543" y="4814596"/>
              <a:ext cx="2176375" cy="1107996"/>
            </a:xfrm>
            <a:prstGeom prst="rect">
              <a:avLst/>
            </a:prstGeom>
            <a:noFill/>
          </p:spPr>
          <p:txBody>
            <a:bodyPr wrap="square" rtlCol="0">
              <a:spAutoFit/>
            </a:bodyPr>
            <a:lstStyle/>
            <a:p>
              <a:pPr algn="ctr"/>
              <a:r>
                <a:rPr lang="fr-FR" sz="2400" b="1" dirty="0">
                  <a:solidFill>
                    <a:schemeClr val="bg1"/>
                  </a:solidFill>
                </a:rPr>
                <a:t>Critères initiaux</a:t>
              </a:r>
            </a:p>
            <a:p>
              <a:pPr algn="ctr"/>
              <a:r>
                <a:rPr lang="fr-FR" b="1" dirty="0">
                  <a:solidFill>
                    <a:schemeClr val="tx2"/>
                  </a:solidFill>
                </a:rPr>
                <a:t>(1</a:t>
              </a:r>
              <a:r>
                <a:rPr lang="fr-FR" b="1" baseline="30000" dirty="0">
                  <a:solidFill>
                    <a:schemeClr val="tx2"/>
                  </a:solidFill>
                </a:rPr>
                <a:t>ere </a:t>
              </a:r>
              <a:r>
                <a:rPr lang="fr-FR" b="1" dirty="0">
                  <a:solidFill>
                    <a:schemeClr val="tx2"/>
                  </a:solidFill>
                </a:rPr>
                <a:t>phase)</a:t>
              </a:r>
            </a:p>
          </p:txBody>
        </p:sp>
        <p:sp>
          <p:nvSpPr>
            <p:cNvPr id="13" name="TextBox 12">
              <a:extLst>
                <a:ext uri="{FF2B5EF4-FFF2-40B4-BE49-F238E27FC236}">
                  <a16:creationId xmlns:a16="http://schemas.microsoft.com/office/drawing/2014/main" id="{A122CBD1-472F-486C-BAD1-CAB2DEDC7770}"/>
                </a:ext>
              </a:extLst>
            </p:cNvPr>
            <p:cNvSpPr txBox="1"/>
            <p:nvPr/>
          </p:nvSpPr>
          <p:spPr>
            <a:xfrm>
              <a:off x="6027577" y="4838314"/>
              <a:ext cx="1715108" cy="1477328"/>
            </a:xfrm>
            <a:prstGeom prst="rect">
              <a:avLst/>
            </a:prstGeom>
            <a:noFill/>
          </p:spPr>
          <p:txBody>
            <a:bodyPr wrap="square" rtlCol="0">
              <a:spAutoFit/>
            </a:bodyPr>
            <a:lstStyle/>
            <a:p>
              <a:pPr algn="ctr"/>
              <a:r>
                <a:rPr lang="fr-FR" sz="2400" b="1" dirty="0">
                  <a:solidFill>
                    <a:schemeClr val="bg1"/>
                  </a:solidFill>
                </a:rPr>
                <a:t>Tous les critères</a:t>
              </a:r>
            </a:p>
            <a:p>
              <a:pPr algn="ctr"/>
              <a:r>
                <a:rPr lang="fr-FR" b="1" dirty="0">
                  <a:solidFill>
                    <a:schemeClr val="tx2"/>
                  </a:solidFill>
                </a:rPr>
                <a:t>(2</a:t>
              </a:r>
              <a:r>
                <a:rPr lang="fr-FR" b="1" baseline="30000" dirty="0">
                  <a:solidFill>
                    <a:schemeClr val="tx2"/>
                  </a:solidFill>
                </a:rPr>
                <a:t>eme</a:t>
              </a:r>
              <a:r>
                <a:rPr lang="fr-FR" b="1" dirty="0">
                  <a:solidFill>
                    <a:schemeClr val="tx2"/>
                  </a:solidFill>
                </a:rPr>
                <a:t> phase)</a:t>
              </a:r>
            </a:p>
            <a:p>
              <a:pPr algn="ctr"/>
              <a:endParaRPr lang="nb-NO" sz="2400" b="1" dirty="0">
                <a:solidFill>
                  <a:schemeClr val="bg1"/>
                </a:solidFill>
              </a:endParaRPr>
            </a:p>
          </p:txBody>
        </p:sp>
      </p:grpSp>
    </p:spTree>
    <p:extLst>
      <p:ext uri="{BB962C8B-B14F-4D97-AF65-F5344CB8AC3E}">
        <p14:creationId xmlns:p14="http://schemas.microsoft.com/office/powerpoint/2010/main" val="14373710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97FD2A0-ED32-4D8A-8E80-64818EE4FFBD}"/>
              </a:ext>
            </a:extLst>
          </p:cNvPr>
          <p:cNvSpPr>
            <a:spLocks noGrp="1"/>
          </p:cNvSpPr>
          <p:nvPr>
            <p:ph idx="1"/>
            <p:custDataLst>
              <p:tags r:id="rId1"/>
            </p:custDataLst>
          </p:nvPr>
        </p:nvSpPr>
        <p:spPr>
          <a:xfrm>
            <a:off x="302834" y="1444172"/>
            <a:ext cx="8686799" cy="601277"/>
          </a:xfrm>
        </p:spPr>
        <p:txBody>
          <a:bodyPr>
            <a:normAutofit fontScale="85000" lnSpcReduction="10000"/>
          </a:bodyPr>
          <a:lstStyle/>
          <a:p>
            <a:pPr marL="0" lvl="0" indent="0" algn="just">
              <a:spcAft>
                <a:spcPts val="1200"/>
              </a:spcAft>
              <a:buClr>
                <a:srgbClr val="0076AF"/>
              </a:buClr>
              <a:buNone/>
              <a:defRPr/>
            </a:pPr>
            <a:r>
              <a:rPr lang="fr-FR" sz="3200" dirty="0">
                <a:solidFill>
                  <a:schemeClr val="tx2"/>
                </a:solidFill>
              </a:rPr>
              <a:t>L’évaluation de l’Exigence 2.5 comportera deux volets :</a:t>
            </a:r>
          </a:p>
        </p:txBody>
      </p:sp>
      <p:sp>
        <p:nvSpPr>
          <p:cNvPr id="6" name="Title 1">
            <a:extLst>
              <a:ext uri="{FF2B5EF4-FFF2-40B4-BE49-F238E27FC236}">
                <a16:creationId xmlns:a16="http://schemas.microsoft.com/office/drawing/2014/main" id="{38695F10-01F0-4F62-BF2E-85A0D0D59D2B}"/>
              </a:ext>
            </a:extLst>
          </p:cNvPr>
          <p:cNvSpPr>
            <a:spLocks noGrp="1"/>
          </p:cNvSpPr>
          <p:nvPr>
            <p:ph type="title"/>
            <p:custDataLst>
              <p:tags r:id="rId2"/>
            </p:custDataLst>
          </p:nvPr>
        </p:nvSpPr>
        <p:spPr>
          <a:xfrm>
            <a:off x="237392" y="552607"/>
            <a:ext cx="8179315" cy="762513"/>
          </a:xfrm>
        </p:spPr>
        <p:txBody>
          <a:bodyPr/>
          <a:lstStyle/>
          <a:p>
            <a:pPr>
              <a:defRPr/>
            </a:pPr>
            <a:r>
              <a:rPr lang="fr-FR" sz="4000" dirty="0">
                <a:latin typeface="Franklin Gothic Book" panose="020B0503020102020204" pitchFamily="34" charset="0"/>
              </a:rPr>
              <a:t>Approche progressive</a:t>
            </a:r>
            <a:br>
              <a:rPr lang="fr-FR" sz="4000" dirty="0">
                <a:latin typeface="Franklin Gothic Book" panose="020B0503020102020204" pitchFamily="34" charset="0"/>
              </a:rPr>
            </a:br>
            <a:br>
              <a:rPr lang="fr-FR" sz="4000" dirty="0">
                <a:latin typeface="Franklin Gothic Book" panose="020B0503020102020204" pitchFamily="34" charset="0"/>
              </a:rPr>
            </a:br>
            <a:br>
              <a:rPr lang="fr-FR" sz="3600" b="0" dirty="0">
                <a:latin typeface="Franklin Gothic Book" panose="020B0503020102020204" pitchFamily="34" charset="0"/>
              </a:rPr>
            </a:br>
            <a:br>
              <a:rPr lang="fr-FR" sz="3600" b="0" dirty="0">
                <a:latin typeface="Franklin Gothic Book" panose="020B0503020102020204" pitchFamily="34" charset="0"/>
              </a:rPr>
            </a:br>
            <a:br>
              <a:rPr lang="fr-FR" sz="3600" b="0" dirty="0">
                <a:latin typeface="Franklin Gothic Book" panose="020B0503020102020204" pitchFamily="34" charset="0"/>
              </a:rPr>
            </a:br>
            <a:endParaRPr lang="fr-FR" sz="3600" b="0" dirty="0">
              <a:latin typeface="Franklin Gothic Book" panose="020B0503020102020204" pitchFamily="34" charset="0"/>
            </a:endParaRPr>
          </a:p>
        </p:txBody>
      </p:sp>
      <p:graphicFrame>
        <p:nvGraphicFramePr>
          <p:cNvPr id="2" name="Table 1">
            <a:extLst>
              <a:ext uri="{FF2B5EF4-FFF2-40B4-BE49-F238E27FC236}">
                <a16:creationId xmlns:a16="http://schemas.microsoft.com/office/drawing/2014/main" id="{53C4FCF7-8391-44AD-A74D-BF229DAA7702}"/>
              </a:ext>
            </a:extLst>
          </p:cNvPr>
          <p:cNvGraphicFramePr>
            <a:graphicFrameLocks noGrp="1"/>
          </p:cNvGraphicFramePr>
          <p:nvPr>
            <p:custDataLst>
              <p:tags r:id="rId3"/>
            </p:custDataLst>
            <p:extLst>
              <p:ext uri="{D42A27DB-BD31-4B8C-83A1-F6EECF244321}">
                <p14:modId xmlns:p14="http://schemas.microsoft.com/office/powerpoint/2010/main" val="3674550743"/>
              </p:ext>
            </p:extLst>
          </p:nvPr>
        </p:nvGraphicFramePr>
        <p:xfrm>
          <a:off x="302834" y="2171700"/>
          <a:ext cx="8538332" cy="4293798"/>
        </p:xfrm>
        <a:graphic>
          <a:graphicData uri="http://schemas.openxmlformats.org/drawingml/2006/table">
            <a:tbl>
              <a:tblPr firstRow="1" bandRow="1">
                <a:tableStyleId>{5C22544A-7EE6-4342-B048-85BDC9FD1C3A}</a:tableStyleId>
              </a:tblPr>
              <a:tblGrid>
                <a:gridCol w="3987942">
                  <a:extLst>
                    <a:ext uri="{9D8B030D-6E8A-4147-A177-3AD203B41FA5}">
                      <a16:colId xmlns:a16="http://schemas.microsoft.com/office/drawing/2014/main" val="392177216"/>
                    </a:ext>
                  </a:extLst>
                </a:gridCol>
                <a:gridCol w="4550390">
                  <a:extLst>
                    <a:ext uri="{9D8B030D-6E8A-4147-A177-3AD203B41FA5}">
                      <a16:colId xmlns:a16="http://schemas.microsoft.com/office/drawing/2014/main" val="3405163740"/>
                    </a:ext>
                  </a:extLst>
                </a:gridCol>
              </a:tblGrid>
              <a:tr h="544758">
                <a:tc>
                  <a:txBody>
                    <a:bodyPr/>
                    <a:lstStyle/>
                    <a:p>
                      <a:pPr marL="0" marR="0" lvl="0" indent="0" algn="just" defTabSz="457200" rtl="0" eaLnBrk="1" fontAlgn="auto" latinLnBrk="0" hangingPunct="1">
                        <a:lnSpc>
                          <a:spcPct val="100000"/>
                        </a:lnSpc>
                        <a:spcBef>
                          <a:spcPts val="0"/>
                        </a:spcBef>
                        <a:spcAft>
                          <a:spcPts val="1200"/>
                        </a:spcAft>
                        <a:buClr>
                          <a:srgbClr val="0076AF"/>
                        </a:buClr>
                        <a:buSzTx/>
                        <a:buFont typeface="Arial" panose="020B0604020202020204" pitchFamily="34" charset="0"/>
                        <a:buNone/>
                        <a:tabLst/>
                        <a:defRPr/>
                      </a:pPr>
                      <a:r>
                        <a:rPr kumimoji="0" lang="fr-FR" sz="2800" b="1" i="0" u="none" strike="noStrike" cap="none" normalizeH="0" baseline="0" noProof="0">
                          <a:ln>
                            <a:noFill/>
                          </a:ln>
                          <a:solidFill>
                            <a:srgbClr val="165B89"/>
                          </a:solidFill>
                          <a:uLnTx/>
                          <a:uFillTx/>
                          <a:latin typeface="+mn-lt"/>
                          <a:ea typeface="+mn-ea"/>
                          <a:cs typeface="+mn-cs"/>
                        </a:rPr>
                        <a:t>Évaluation technique </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0" indent="0" algn="just" defTabSz="457200" rtl="0" eaLnBrk="1" fontAlgn="auto" latinLnBrk="0" hangingPunct="1">
                        <a:lnSpc>
                          <a:spcPct val="100000"/>
                        </a:lnSpc>
                        <a:spcBef>
                          <a:spcPts val="0"/>
                        </a:spcBef>
                        <a:spcAft>
                          <a:spcPts val="1200"/>
                        </a:spcAft>
                        <a:buClr>
                          <a:srgbClr val="0076AF"/>
                        </a:buClr>
                        <a:buSzTx/>
                        <a:buFont typeface="Arial" panose="020B0604020202020204" pitchFamily="34" charset="0"/>
                        <a:buNone/>
                        <a:tabLst/>
                        <a:defRPr/>
                      </a:pPr>
                      <a:r>
                        <a:rPr kumimoji="0" lang="fr-FR" sz="2800" b="1" i="0" u="none" strike="noStrike" cap="none" normalizeH="0" baseline="0" noProof="0">
                          <a:ln>
                            <a:noFill/>
                          </a:ln>
                          <a:solidFill>
                            <a:srgbClr val="165B89"/>
                          </a:solidFill>
                          <a:uLnTx/>
                          <a:uFillTx/>
                          <a:latin typeface="+mn-lt"/>
                          <a:ea typeface="+mn-ea"/>
                          <a:cs typeface="+mn-cs"/>
                        </a:rPr>
                        <a:t>Évaluation de l’efficacité</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608179237"/>
                  </a:ext>
                </a:extLst>
              </a:tr>
              <a:tr h="3621037">
                <a:tc>
                  <a:txBody>
                    <a:bodyPr/>
                    <a:lstStyle/>
                    <a:p>
                      <a:pPr marL="0" marR="0" lvl="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lang="fr-FR" sz="2000" b="1" i="0" dirty="0">
                          <a:solidFill>
                            <a:schemeClr val="tx2"/>
                          </a:solidFill>
                          <a:sym typeface="Wingdings" panose="05000000000000000000" pitchFamily="2" charset="2"/>
                        </a:rPr>
                        <a:t></a:t>
                      </a:r>
                      <a:r>
                        <a:rPr lang="fr-FR" sz="2000" b="1" i="0" dirty="0">
                          <a:solidFill>
                            <a:schemeClr val="tx2"/>
                          </a:solidFill>
                        </a:rPr>
                        <a:t> </a:t>
                      </a:r>
                      <a:r>
                        <a:rPr lang="fr-FR" sz="2000" i="0" dirty="0"/>
                        <a:t>Les différents </a:t>
                      </a:r>
                      <a:r>
                        <a:rPr lang="fr-FR" sz="2000" b="1" i="0" dirty="0">
                          <a:solidFill>
                            <a:schemeClr val="bg1"/>
                          </a:solidFill>
                        </a:rPr>
                        <a:t>éléments de l’Exigence</a:t>
                      </a:r>
                      <a:r>
                        <a:rPr lang="fr-FR" sz="2000" i="0" dirty="0"/>
                        <a:t> ont-ils été </a:t>
                      </a:r>
                      <a:r>
                        <a:rPr lang="fr-FR" sz="2000" b="1" i="0" dirty="0">
                          <a:solidFill>
                            <a:schemeClr val="bg1"/>
                          </a:solidFill>
                        </a:rPr>
                        <a:t>pleinement mis en œuvre</a:t>
                      </a:r>
                      <a:r>
                        <a:rPr lang="fr-FR" sz="2000" i="0" dirty="0"/>
                        <a:t> </a:t>
                      </a:r>
                      <a:r>
                        <a:rPr lang="fr-FR" sz="2000" i="0" dirty="0">
                          <a:solidFill>
                            <a:schemeClr val="tx2"/>
                          </a:solidFill>
                        </a:rPr>
                        <a:t>(2.5.a-g) ?</a:t>
                      </a:r>
                    </a:p>
                    <a:p>
                      <a:pPr marL="0" marR="0" lvl="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lang="fr-FR" sz="2000" b="1" i="0" dirty="0">
                          <a:solidFill>
                            <a:schemeClr val="tx2"/>
                          </a:solidFill>
                          <a:sym typeface="Wingdings" panose="05000000000000000000" pitchFamily="2" charset="2"/>
                        </a:rPr>
                        <a:t></a:t>
                      </a:r>
                      <a:r>
                        <a:rPr lang="fr-FR" sz="2000" i="0" dirty="0">
                          <a:solidFill>
                            <a:schemeClr val="tx2"/>
                          </a:solidFill>
                        </a:rPr>
                        <a:t> Jusqu’au 31 décembre 2021, cette évaluation portera sur </a:t>
                      </a:r>
                      <a:r>
                        <a:rPr lang="fr-FR" sz="2000" b="1" i="0" dirty="0">
                          <a:solidFill>
                            <a:schemeClr val="bg1"/>
                          </a:solidFill>
                        </a:rPr>
                        <a:t>un nombre limité de questions.</a:t>
                      </a:r>
                    </a:p>
                    <a:p>
                      <a:pPr marL="285750" marR="0" lvl="0" indent="-285750" algn="l" defTabSz="685800" rtl="0" eaLnBrk="1" fontAlgn="auto" latinLnBrk="0" hangingPunct="1">
                        <a:lnSpc>
                          <a:spcPct val="100000"/>
                        </a:lnSpc>
                        <a:spcBef>
                          <a:spcPts val="0"/>
                        </a:spcBef>
                        <a:spcAft>
                          <a:spcPts val="0"/>
                        </a:spcAft>
                        <a:buClrTx/>
                        <a:buSzTx/>
                        <a:buFont typeface="Wingdings" panose="05000000000000000000" pitchFamily="2" charset="2"/>
                        <a:buChar char="à"/>
                        <a:tabLst/>
                        <a:defRPr/>
                      </a:pPr>
                      <a:endParaRPr lang="en-US" sz="2000" i="0" dirty="0">
                        <a:sym typeface="Wingdings" panose="05000000000000000000" pitchFamily="2" charset="2"/>
                      </a:endParaRPr>
                    </a:p>
                    <a:p>
                      <a:endParaRPr lang="nb-NO" sz="2000"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0" indent="0">
                        <a:buNone/>
                      </a:pPr>
                      <a:r>
                        <a:rPr lang="fr-FR" sz="2000" dirty="0">
                          <a:solidFill>
                            <a:schemeClr val="tx2"/>
                          </a:solidFill>
                          <a:sym typeface="Wingdings" panose="05000000000000000000" pitchFamily="2" charset="2"/>
                        </a:rPr>
                        <a:t></a:t>
                      </a:r>
                      <a:r>
                        <a:rPr lang="fr-FR" sz="2000" dirty="0">
                          <a:solidFill>
                            <a:schemeClr val="tx2"/>
                          </a:solidFill>
                        </a:rPr>
                        <a:t> L’</a:t>
                      </a:r>
                      <a:r>
                        <a:rPr lang="fr-FR" sz="2000" b="1" dirty="0">
                          <a:solidFill>
                            <a:schemeClr val="bg1"/>
                          </a:solidFill>
                        </a:rPr>
                        <a:t>objectif </a:t>
                      </a:r>
                      <a:r>
                        <a:rPr lang="fr-FR" sz="2000" dirty="0">
                          <a:solidFill>
                            <a:schemeClr val="tx2"/>
                          </a:solidFill>
                        </a:rPr>
                        <a:t>de l’Exigence a-t-il été </a:t>
                      </a:r>
                      <a:r>
                        <a:rPr lang="fr-FR" sz="2000" b="1" dirty="0">
                          <a:solidFill>
                            <a:schemeClr val="bg1"/>
                          </a:solidFill>
                        </a:rPr>
                        <a:t>atteint ?</a:t>
                      </a:r>
                      <a:r>
                        <a:rPr lang="fr-FR" sz="2000" dirty="0">
                          <a:solidFill>
                            <a:schemeClr val="tx2"/>
                          </a:solidFill>
                        </a:rPr>
                        <a:t> Complète l’évaluation technique.</a:t>
                      </a:r>
                    </a:p>
                    <a:p>
                      <a:pPr marL="0" indent="0">
                        <a:buNone/>
                      </a:pPr>
                      <a:r>
                        <a:rPr lang="fr-FR" sz="2000" dirty="0">
                          <a:solidFill>
                            <a:schemeClr val="tx2"/>
                          </a:solidFill>
                          <a:sym typeface="Wingdings" panose="05000000000000000000" pitchFamily="2" charset="2"/>
                        </a:rPr>
                        <a:t></a:t>
                      </a:r>
                      <a:r>
                        <a:rPr lang="fr-FR" sz="2000" dirty="0">
                          <a:solidFill>
                            <a:schemeClr val="tx2"/>
                          </a:solidFill>
                        </a:rPr>
                        <a:t> Axée sur </a:t>
                      </a:r>
                      <a:r>
                        <a:rPr lang="fr-FR" sz="2000" b="1" dirty="0">
                          <a:solidFill>
                            <a:schemeClr val="bg1"/>
                          </a:solidFill>
                        </a:rPr>
                        <a:t>les causes des lacunes </a:t>
                      </a:r>
                      <a:r>
                        <a:rPr lang="fr-FR" sz="2000" dirty="0"/>
                        <a:t>et leur importance, et sur </a:t>
                      </a:r>
                      <a:r>
                        <a:rPr lang="fr-FR" sz="2000" b="1" dirty="0">
                          <a:solidFill>
                            <a:schemeClr val="bg1"/>
                          </a:solidFill>
                        </a:rPr>
                        <a:t>la qualité et l’accessibilité des données</a:t>
                      </a:r>
                    </a:p>
                    <a:p>
                      <a:pPr marL="0" indent="0">
                        <a:buNone/>
                      </a:pPr>
                      <a:r>
                        <a:rPr lang="fr-FR" sz="2000" dirty="0">
                          <a:solidFill>
                            <a:schemeClr val="tx2"/>
                          </a:solidFill>
                          <a:sym typeface="Wingdings" panose="05000000000000000000" pitchFamily="2" charset="2"/>
                        </a:rPr>
                        <a:t></a:t>
                      </a:r>
                      <a:r>
                        <a:rPr lang="fr-FR" sz="2000" dirty="0">
                          <a:solidFill>
                            <a:schemeClr val="tx2"/>
                          </a:solidFill>
                        </a:rPr>
                        <a:t> Fondée sur le </a:t>
                      </a:r>
                      <a:r>
                        <a:rPr lang="fr-FR" sz="2000" b="1" dirty="0">
                          <a:solidFill>
                            <a:schemeClr val="bg1"/>
                          </a:solidFill>
                        </a:rPr>
                        <a:t>travail du GMP</a:t>
                      </a:r>
                      <a:r>
                        <a:rPr lang="fr-FR" sz="2000" dirty="0">
                          <a:solidFill>
                            <a:schemeClr val="tx2"/>
                          </a:solidFill>
                        </a:rPr>
                        <a:t>, </a:t>
                      </a:r>
                      <a:r>
                        <a:rPr lang="fr-FR" sz="2000" b="1" dirty="0">
                          <a:solidFill>
                            <a:schemeClr val="bg1"/>
                          </a:solidFill>
                        </a:rPr>
                        <a:t>les consultation des parties prenantes </a:t>
                      </a:r>
                      <a:r>
                        <a:rPr lang="fr-FR" sz="2000" dirty="0">
                          <a:solidFill>
                            <a:schemeClr val="tx2"/>
                          </a:solidFill>
                        </a:rPr>
                        <a:t>et les évaluations du </a:t>
                      </a:r>
                      <a:r>
                        <a:rPr lang="fr-FR" sz="2000" b="1" dirty="0">
                          <a:solidFill>
                            <a:schemeClr val="bg1"/>
                          </a:solidFill>
                        </a:rPr>
                        <a:t>GAFI</a:t>
                      </a:r>
                    </a:p>
                    <a:p>
                      <a:pPr marL="0" indent="0">
                        <a:buNone/>
                      </a:pPr>
                      <a:r>
                        <a:rPr lang="fr-FR" sz="2000" dirty="0">
                          <a:solidFill>
                            <a:schemeClr val="tx2"/>
                          </a:solidFill>
                          <a:sym typeface="Wingdings" panose="05000000000000000000" pitchFamily="2" charset="2"/>
                        </a:rPr>
                        <a:t></a:t>
                      </a:r>
                      <a:r>
                        <a:rPr lang="fr-FR" sz="2000" dirty="0">
                          <a:solidFill>
                            <a:schemeClr val="tx2"/>
                          </a:solidFill>
                        </a:rPr>
                        <a:t> Donnant lieu à des </a:t>
                      </a:r>
                      <a:r>
                        <a:rPr lang="fr-FR" sz="2000" b="1" dirty="0">
                          <a:solidFill>
                            <a:schemeClr val="bg1"/>
                          </a:solidFill>
                        </a:rPr>
                        <a:t>recommandations pertinentes </a:t>
                      </a:r>
                    </a:p>
                    <a:p>
                      <a:endParaRPr lang="nb-NO" sz="2000"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373993131"/>
                  </a:ext>
                </a:extLst>
              </a:tr>
            </a:tbl>
          </a:graphicData>
        </a:graphic>
      </p:graphicFrame>
    </p:spTree>
    <p:extLst>
      <p:ext uri="{BB962C8B-B14F-4D97-AF65-F5344CB8AC3E}">
        <p14:creationId xmlns:p14="http://schemas.microsoft.com/office/powerpoint/2010/main" val="17121032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9FE064C9-97AE-4661-82F0-29022D42DF90}"/>
              </a:ext>
            </a:extLst>
          </p:cNvPr>
          <p:cNvGraphicFramePr>
            <a:graphicFrameLocks noGrp="1"/>
          </p:cNvGraphicFramePr>
          <p:nvPr>
            <p:custDataLst>
              <p:tags r:id="rId1"/>
            </p:custDataLst>
            <p:extLst>
              <p:ext uri="{D42A27DB-BD31-4B8C-83A1-F6EECF244321}">
                <p14:modId xmlns:p14="http://schemas.microsoft.com/office/powerpoint/2010/main" val="63360553"/>
              </p:ext>
            </p:extLst>
          </p:nvPr>
        </p:nvGraphicFramePr>
        <p:xfrm>
          <a:off x="272561" y="1241548"/>
          <a:ext cx="8733198" cy="4498241"/>
        </p:xfrm>
        <a:graphic>
          <a:graphicData uri="http://schemas.openxmlformats.org/drawingml/2006/table">
            <a:tbl>
              <a:tblPr firstRow="1" firstCol="1" bandRow="1">
                <a:tableStyleId>{5C22544A-7EE6-4342-B048-85BDC9FD1C3A}</a:tableStyleId>
              </a:tblPr>
              <a:tblGrid>
                <a:gridCol w="1053319">
                  <a:extLst>
                    <a:ext uri="{9D8B030D-6E8A-4147-A177-3AD203B41FA5}">
                      <a16:colId xmlns:a16="http://schemas.microsoft.com/office/drawing/2014/main" val="4268314992"/>
                    </a:ext>
                  </a:extLst>
                </a:gridCol>
                <a:gridCol w="3200854">
                  <a:extLst>
                    <a:ext uri="{9D8B030D-6E8A-4147-A177-3AD203B41FA5}">
                      <a16:colId xmlns:a16="http://schemas.microsoft.com/office/drawing/2014/main" val="1980298934"/>
                    </a:ext>
                  </a:extLst>
                </a:gridCol>
                <a:gridCol w="4479025">
                  <a:extLst>
                    <a:ext uri="{9D8B030D-6E8A-4147-A177-3AD203B41FA5}">
                      <a16:colId xmlns:a16="http://schemas.microsoft.com/office/drawing/2014/main" val="3853404035"/>
                    </a:ext>
                  </a:extLst>
                </a:gridCol>
              </a:tblGrid>
              <a:tr h="619583">
                <a:tc>
                  <a:txBody>
                    <a:bodyPr/>
                    <a:lstStyle/>
                    <a:p>
                      <a:pPr algn="ctr">
                        <a:lnSpc>
                          <a:spcPct val="115000"/>
                        </a:lnSpc>
                        <a:spcBef>
                          <a:spcPts val="600"/>
                        </a:spcBef>
                        <a:spcAft>
                          <a:spcPts val="600"/>
                        </a:spcAft>
                      </a:pPr>
                      <a:r>
                        <a:rPr lang="fr-FR" sz="1400" dirty="0"/>
                        <a:t>Niveau de progrès</a:t>
                      </a:r>
                    </a:p>
                  </a:txBody>
                  <a:tcPr marL="68580" marR="68580" marT="0" marB="0"/>
                </a:tc>
                <a:tc>
                  <a:txBody>
                    <a:bodyPr/>
                    <a:lstStyle/>
                    <a:p>
                      <a:pPr algn="ctr">
                        <a:lnSpc>
                          <a:spcPct val="115000"/>
                        </a:lnSpc>
                        <a:spcBef>
                          <a:spcPts val="0"/>
                        </a:spcBef>
                        <a:spcAft>
                          <a:spcPts val="0"/>
                        </a:spcAft>
                      </a:pPr>
                      <a:r>
                        <a:rPr lang="fr-FR" sz="1400"/>
                        <a:t>Phase 1 – Critères initiaux</a:t>
                      </a:r>
                    </a:p>
                    <a:p>
                      <a:pPr algn="ctr">
                        <a:lnSpc>
                          <a:spcPct val="115000"/>
                        </a:lnSpc>
                        <a:spcBef>
                          <a:spcPts val="0"/>
                        </a:spcBef>
                        <a:spcAft>
                          <a:spcPts val="0"/>
                        </a:spcAft>
                      </a:pPr>
                      <a:r>
                        <a:rPr lang="fr-FR" sz="1100">
                          <a:solidFill>
                            <a:schemeClr val="tx2"/>
                          </a:solidFill>
                        </a:rPr>
                        <a:t>(1</a:t>
                      </a:r>
                      <a:r>
                        <a:rPr lang="fr-FR" sz="1100" baseline="30000">
                          <a:solidFill>
                            <a:schemeClr val="tx2"/>
                          </a:solidFill>
                        </a:rPr>
                        <a:t>er</a:t>
                      </a:r>
                      <a:r>
                        <a:rPr lang="fr-FR" sz="1100">
                          <a:solidFill>
                            <a:schemeClr val="tx2"/>
                          </a:solidFill>
                        </a:rPr>
                        <a:t> janv. 2020 – 31 déc. 2021)</a:t>
                      </a:r>
                    </a:p>
                  </a:txBody>
                  <a:tcPr marL="68580" marR="68580" marT="0" marB="0"/>
                </a:tc>
                <a:tc>
                  <a:txBody>
                    <a:bodyPr/>
                    <a:lstStyle/>
                    <a:p>
                      <a:pPr algn="ctr">
                        <a:lnSpc>
                          <a:spcPct val="115000"/>
                        </a:lnSpc>
                        <a:spcBef>
                          <a:spcPts val="0"/>
                        </a:spcBef>
                        <a:spcAft>
                          <a:spcPts val="0"/>
                        </a:spcAft>
                      </a:pPr>
                      <a:r>
                        <a:rPr lang="fr-FR" sz="1400"/>
                        <a:t>Phase 2 – Tous les critères</a:t>
                      </a:r>
                    </a:p>
                    <a:p>
                      <a:pPr algn="ctr">
                        <a:lnSpc>
                          <a:spcPct val="115000"/>
                        </a:lnSpc>
                        <a:spcBef>
                          <a:spcPts val="0"/>
                        </a:spcBef>
                        <a:spcAft>
                          <a:spcPts val="0"/>
                        </a:spcAft>
                      </a:pPr>
                      <a:r>
                        <a:rPr lang="fr-FR" sz="1100">
                          <a:solidFill>
                            <a:schemeClr val="tx2"/>
                          </a:solidFill>
                        </a:rPr>
                        <a:t>(à partir du 1</a:t>
                      </a:r>
                      <a:r>
                        <a:rPr lang="fr-FR" sz="1100" baseline="30000">
                          <a:solidFill>
                            <a:schemeClr val="tx2"/>
                          </a:solidFill>
                        </a:rPr>
                        <a:t>er</a:t>
                      </a:r>
                      <a:r>
                        <a:rPr lang="fr-FR" sz="1100">
                          <a:solidFill>
                            <a:schemeClr val="tx2"/>
                          </a:solidFill>
                        </a:rPr>
                        <a:t> janv. 2022)</a:t>
                      </a:r>
                    </a:p>
                  </a:txBody>
                  <a:tcPr marL="68580" marR="68580" marT="0" marB="0"/>
                </a:tc>
                <a:extLst>
                  <a:ext uri="{0D108BD9-81ED-4DB2-BD59-A6C34878D82A}">
                    <a16:rowId xmlns:a16="http://schemas.microsoft.com/office/drawing/2014/main" val="998482793"/>
                  </a:ext>
                </a:extLst>
              </a:tr>
              <a:tr h="965453">
                <a:tc>
                  <a:txBody>
                    <a:bodyPr/>
                    <a:lstStyle/>
                    <a:p>
                      <a:pPr>
                        <a:lnSpc>
                          <a:spcPct val="110000"/>
                        </a:lnSpc>
                        <a:spcAft>
                          <a:spcPts val="0"/>
                        </a:spcAft>
                      </a:pPr>
                      <a:r>
                        <a:rPr lang="fr-FR" sz="1200" dirty="0">
                          <a:solidFill>
                            <a:schemeClr val="tx2"/>
                          </a:solidFill>
                        </a:rPr>
                        <a:t>Progrès exceptionnels</a:t>
                      </a:r>
                    </a:p>
                  </a:txBody>
                  <a:tcPr marL="68580" marR="68580" marT="0" marB="0"/>
                </a:tc>
                <a:tc>
                  <a:txBody>
                    <a:bodyPr/>
                    <a:lstStyle/>
                    <a:p>
                      <a:pPr>
                        <a:lnSpc>
                          <a:spcPct val="110000"/>
                        </a:lnSpc>
                        <a:spcAft>
                          <a:spcPts val="0"/>
                        </a:spcAft>
                      </a:pPr>
                      <a:r>
                        <a:rPr lang="fr-FR" sz="1200" dirty="0"/>
                        <a:t> Sans objet</a:t>
                      </a:r>
                    </a:p>
                  </a:txBody>
                  <a:tcPr marL="68580" marR="68580" marT="0" marB="0"/>
                </a:tc>
                <a:tc>
                  <a:txBody>
                    <a:bodyPr/>
                    <a:lstStyle/>
                    <a:p>
                      <a:pPr>
                        <a:lnSpc>
                          <a:spcPct val="110000"/>
                        </a:lnSpc>
                        <a:spcAft>
                          <a:spcPts val="0"/>
                        </a:spcAft>
                      </a:pPr>
                      <a:r>
                        <a:rPr lang="fr-FR" sz="1200" b="1"/>
                        <a:t>La mise en œuvre dépasse les obligations fixées dans l’Exigence</a:t>
                      </a:r>
                      <a:r>
                        <a:rPr lang="fr-FR" sz="1200"/>
                        <a:t> et l’évaluation démontre que les divulgations sont efficaces et systématiques.</a:t>
                      </a:r>
                    </a:p>
                  </a:txBody>
                  <a:tcPr marL="68580" marR="68580" marT="0" marB="0"/>
                </a:tc>
                <a:extLst>
                  <a:ext uri="{0D108BD9-81ED-4DB2-BD59-A6C34878D82A}">
                    <a16:rowId xmlns:a16="http://schemas.microsoft.com/office/drawing/2014/main" val="3737215799"/>
                  </a:ext>
                </a:extLst>
              </a:tr>
              <a:tr h="751135">
                <a:tc>
                  <a:txBody>
                    <a:bodyPr/>
                    <a:lstStyle/>
                    <a:p>
                      <a:pPr>
                        <a:lnSpc>
                          <a:spcPct val="110000"/>
                        </a:lnSpc>
                        <a:spcAft>
                          <a:spcPts val="0"/>
                        </a:spcAft>
                      </a:pPr>
                      <a:r>
                        <a:rPr lang="fr-FR" sz="1200">
                          <a:solidFill>
                            <a:schemeClr val="tx2"/>
                          </a:solidFill>
                        </a:rPr>
                        <a:t>Progrès satisfaisants</a:t>
                      </a:r>
                    </a:p>
                  </a:txBody>
                  <a:tcPr marL="68580" marR="68580" marT="0" marB="0"/>
                </a:tc>
                <a:tc>
                  <a:txBody>
                    <a:bodyPr/>
                    <a:lstStyle/>
                    <a:p>
                      <a:pPr>
                        <a:lnSpc>
                          <a:spcPct val="110000"/>
                        </a:lnSpc>
                        <a:spcAft>
                          <a:spcPts val="0"/>
                        </a:spcAft>
                      </a:pPr>
                      <a:r>
                        <a:rPr lang="fr-FR" sz="1200" b="1"/>
                        <a:t>Les critères initiaux sont pleinement respectés</a:t>
                      </a:r>
                      <a:r>
                        <a:rPr lang="fr-FR" sz="1200"/>
                        <a:t> et la volonté d’assurer l’efficacité des divulgations est attestée.</a:t>
                      </a:r>
                    </a:p>
                  </a:txBody>
                  <a:tcPr marL="68580" marR="68580" marT="0" marB="0"/>
                </a:tc>
                <a:tc>
                  <a:txBody>
                    <a:bodyPr/>
                    <a:lstStyle/>
                    <a:p>
                      <a:pPr>
                        <a:lnSpc>
                          <a:spcPct val="110000"/>
                        </a:lnSpc>
                        <a:spcAft>
                          <a:spcPts val="0"/>
                        </a:spcAft>
                      </a:pPr>
                      <a:r>
                        <a:rPr lang="fr-FR" sz="1200" b="1"/>
                        <a:t>Tous les aspects de l’Exigence sont pleinement respectés.</a:t>
                      </a:r>
                      <a:r>
                        <a:rPr lang="fr-FR" sz="1200"/>
                        <a:t> Les éventuelles omissions ont été examinées par le GMP et jugées non significatives.</a:t>
                      </a:r>
                    </a:p>
                  </a:txBody>
                  <a:tcPr marL="68580" marR="68580" marT="0" marB="0"/>
                </a:tc>
                <a:extLst>
                  <a:ext uri="{0D108BD9-81ED-4DB2-BD59-A6C34878D82A}">
                    <a16:rowId xmlns:a16="http://schemas.microsoft.com/office/drawing/2014/main" val="622408761"/>
                  </a:ext>
                </a:extLst>
              </a:tr>
              <a:tr h="965453">
                <a:tc>
                  <a:txBody>
                    <a:bodyPr/>
                    <a:lstStyle/>
                    <a:p>
                      <a:pPr>
                        <a:lnSpc>
                          <a:spcPct val="110000"/>
                        </a:lnSpc>
                        <a:spcAft>
                          <a:spcPts val="0"/>
                        </a:spcAft>
                      </a:pPr>
                      <a:r>
                        <a:rPr lang="fr-FR" sz="1200">
                          <a:solidFill>
                            <a:schemeClr val="tx2"/>
                          </a:solidFill>
                        </a:rPr>
                        <a:t>Progrès significatifs</a:t>
                      </a:r>
                    </a:p>
                  </a:txBody>
                  <a:tcPr marL="68580" marR="68580" marT="0" marB="0"/>
                </a:tc>
                <a:tc>
                  <a:txBody>
                    <a:bodyPr/>
                    <a:lstStyle/>
                    <a:p>
                      <a:pPr>
                        <a:lnSpc>
                          <a:spcPct val="110000"/>
                        </a:lnSpc>
                        <a:spcAft>
                          <a:spcPts val="0"/>
                        </a:spcAft>
                      </a:pPr>
                      <a:r>
                        <a:rPr lang="fr-FR" sz="1200" b="1"/>
                        <a:t>Des éléments significatifs des critères initiaux sont respectés</a:t>
                      </a:r>
                      <a:r>
                        <a:rPr lang="fr-FR" sz="1200"/>
                        <a:t>, et des efforts ont été déployés pour assurer l’efficacité des divulgations.</a:t>
                      </a:r>
                    </a:p>
                  </a:txBody>
                  <a:tcPr marL="68580" marR="68580" marT="0" marB="0"/>
                </a:tc>
                <a:tc>
                  <a:txBody>
                    <a:bodyPr/>
                    <a:lstStyle/>
                    <a:p>
                      <a:pPr>
                        <a:lnSpc>
                          <a:spcPct val="110000"/>
                        </a:lnSpc>
                        <a:spcAft>
                          <a:spcPts val="0"/>
                        </a:spcAft>
                      </a:pPr>
                      <a:r>
                        <a:rPr lang="fr-FR" sz="1200" b="1"/>
                        <a:t>Des éléments significatifs de l’Exigence sont respectés</a:t>
                      </a:r>
                      <a:r>
                        <a:rPr lang="fr-FR" sz="1200"/>
                        <a:t>, et le pays de mise en œuvre s’est efforcé d’assurer l’efficacité des divulgations.</a:t>
                      </a:r>
                    </a:p>
                  </a:txBody>
                  <a:tcPr marL="68580" marR="68580" marT="0" marB="0"/>
                </a:tc>
                <a:extLst>
                  <a:ext uri="{0D108BD9-81ED-4DB2-BD59-A6C34878D82A}">
                    <a16:rowId xmlns:a16="http://schemas.microsoft.com/office/drawing/2014/main" val="1473321659"/>
                  </a:ext>
                </a:extLst>
              </a:tr>
              <a:tr h="720690">
                <a:tc>
                  <a:txBody>
                    <a:bodyPr/>
                    <a:lstStyle/>
                    <a:p>
                      <a:pPr>
                        <a:lnSpc>
                          <a:spcPct val="110000"/>
                        </a:lnSpc>
                        <a:spcAft>
                          <a:spcPts val="0"/>
                        </a:spcAft>
                      </a:pPr>
                      <a:r>
                        <a:rPr lang="fr-FR" sz="1200">
                          <a:solidFill>
                            <a:schemeClr val="tx2"/>
                          </a:solidFill>
                        </a:rPr>
                        <a:t>Progrès inadéquats</a:t>
                      </a:r>
                    </a:p>
                  </a:txBody>
                  <a:tcPr marL="68580" marR="68580" marT="0" marB="0"/>
                </a:tc>
                <a:tc>
                  <a:txBody>
                    <a:bodyPr/>
                    <a:lstStyle/>
                    <a:p>
                      <a:pPr>
                        <a:lnSpc>
                          <a:spcPct val="110000"/>
                        </a:lnSpc>
                        <a:spcAft>
                          <a:spcPts val="0"/>
                        </a:spcAft>
                      </a:pPr>
                      <a:r>
                        <a:rPr lang="fr-FR" sz="1200" b="1"/>
                        <a:t>Des éléments significatifs des critères initiaux ne sont pas respectés.</a:t>
                      </a:r>
                    </a:p>
                  </a:txBody>
                  <a:tcPr marL="68580" marR="68580" marT="0" marB="0"/>
                </a:tc>
                <a:tc>
                  <a:txBody>
                    <a:bodyPr/>
                    <a:lstStyle/>
                    <a:p>
                      <a:pPr>
                        <a:lnSpc>
                          <a:spcPct val="110000"/>
                        </a:lnSpc>
                        <a:spcAft>
                          <a:spcPts val="0"/>
                        </a:spcAft>
                      </a:pPr>
                      <a:r>
                        <a:rPr lang="fr-FR" sz="1200" b="1"/>
                        <a:t>Des éléments significatifs de l’Exigence ne sont pas respectés</a:t>
                      </a:r>
                      <a:r>
                        <a:rPr lang="fr-FR" sz="1200"/>
                        <a:t>, et les divulgations ne sont pas efficaces.</a:t>
                      </a:r>
                    </a:p>
                  </a:txBody>
                  <a:tcPr marL="68580" marR="68580" marT="0" marB="0"/>
                </a:tc>
                <a:extLst>
                  <a:ext uri="{0D108BD9-81ED-4DB2-BD59-A6C34878D82A}">
                    <a16:rowId xmlns:a16="http://schemas.microsoft.com/office/drawing/2014/main" val="1098742097"/>
                  </a:ext>
                </a:extLst>
              </a:tr>
              <a:tr h="475927">
                <a:tc>
                  <a:txBody>
                    <a:bodyPr/>
                    <a:lstStyle/>
                    <a:p>
                      <a:pPr>
                        <a:lnSpc>
                          <a:spcPct val="110000"/>
                        </a:lnSpc>
                        <a:spcAft>
                          <a:spcPts val="0"/>
                        </a:spcAft>
                      </a:pPr>
                      <a:r>
                        <a:rPr lang="fr-FR" sz="1200">
                          <a:solidFill>
                            <a:schemeClr val="tx2"/>
                          </a:solidFill>
                        </a:rPr>
                        <a:t>Aucun progrès</a:t>
                      </a:r>
                    </a:p>
                  </a:txBody>
                  <a:tcPr marL="68580" marR="68580" marT="0" marB="0"/>
                </a:tc>
                <a:tc>
                  <a:txBody>
                    <a:bodyPr/>
                    <a:lstStyle/>
                    <a:p>
                      <a:pPr>
                        <a:lnSpc>
                          <a:spcPct val="110000"/>
                        </a:lnSpc>
                        <a:spcAft>
                          <a:spcPts val="0"/>
                        </a:spcAft>
                      </a:pPr>
                      <a:r>
                        <a:rPr lang="fr-FR" sz="1200" b="1"/>
                        <a:t>Aucun progrès</a:t>
                      </a:r>
                      <a:r>
                        <a:rPr lang="fr-FR" sz="1200"/>
                        <a:t> n’a été accompli de la mise en œuvre des critères initiaux.</a:t>
                      </a:r>
                    </a:p>
                  </a:txBody>
                  <a:tcPr marL="68580" marR="68580" marT="0" marB="0"/>
                </a:tc>
                <a:tc>
                  <a:txBody>
                    <a:bodyPr/>
                    <a:lstStyle/>
                    <a:p>
                      <a:pPr>
                        <a:lnSpc>
                          <a:spcPct val="110000"/>
                        </a:lnSpc>
                        <a:spcAft>
                          <a:spcPts val="0"/>
                        </a:spcAft>
                      </a:pPr>
                      <a:r>
                        <a:rPr lang="fr-FR" sz="1200" b="1" dirty="0"/>
                        <a:t>Aucun progrès</a:t>
                      </a:r>
                      <a:r>
                        <a:rPr lang="fr-FR" sz="1200" dirty="0"/>
                        <a:t> n’a été accompli de la mise en œuvre de l’Exigence.</a:t>
                      </a:r>
                    </a:p>
                  </a:txBody>
                  <a:tcPr marL="68580" marR="68580" marT="0" marB="0"/>
                </a:tc>
                <a:extLst>
                  <a:ext uri="{0D108BD9-81ED-4DB2-BD59-A6C34878D82A}">
                    <a16:rowId xmlns:a16="http://schemas.microsoft.com/office/drawing/2014/main" val="2828198070"/>
                  </a:ext>
                </a:extLst>
              </a:tr>
            </a:tbl>
          </a:graphicData>
        </a:graphic>
      </p:graphicFrame>
      <p:sp>
        <p:nvSpPr>
          <p:cNvPr id="5" name="Title 1">
            <a:extLst>
              <a:ext uri="{FF2B5EF4-FFF2-40B4-BE49-F238E27FC236}">
                <a16:creationId xmlns:a16="http://schemas.microsoft.com/office/drawing/2014/main" id="{70DE3268-077A-4B8C-9021-1410EC3A6B50}"/>
              </a:ext>
            </a:extLst>
          </p:cNvPr>
          <p:cNvSpPr txBox="1">
            <a:spLocks/>
          </p:cNvSpPr>
          <p:nvPr>
            <p:custDataLst>
              <p:tags r:id="rId2"/>
            </p:custDataLst>
          </p:nvPr>
        </p:nvSpPr>
        <p:spPr>
          <a:xfrm>
            <a:off x="-146987" y="569888"/>
            <a:ext cx="8179315" cy="671660"/>
          </a:xfrm>
          <a:prstGeom prst="rect">
            <a:avLst/>
          </a:prstGeom>
        </p:spPr>
        <p:txBody>
          <a:bodyPr vert="horz" lIns="91440" tIns="45720" rIns="91440" bIns="45720" rtlCol="0" anchor="t">
            <a:noAutofit/>
          </a:bodyPr>
          <a:lstStyle>
            <a:lvl1pPr algn="l" defTabSz="685800" rtl="0" eaLnBrk="1" latinLnBrk="0" hangingPunct="1">
              <a:lnSpc>
                <a:spcPct val="89000"/>
              </a:lnSpc>
              <a:spcBef>
                <a:spcPct val="0"/>
              </a:spcBef>
              <a:buNone/>
              <a:defRPr sz="3000" b="1" i="0" kern="1200" baseline="0">
                <a:solidFill>
                  <a:srgbClr val="132856"/>
                </a:solidFill>
                <a:latin typeface="Franklin Gothic Demi" panose="020B0603020102020204" pitchFamily="34" charset="0"/>
                <a:ea typeface="+mj-ea"/>
                <a:cs typeface="+mj-cs"/>
              </a:defRPr>
            </a:lvl1pPr>
          </a:lstStyle>
          <a:p>
            <a:pPr lvl="1">
              <a:defRPr/>
            </a:pPr>
            <a:r>
              <a:rPr lang="fr-FR" sz="2800">
                <a:latin typeface="Franklin Gothic Book" panose="020B0503020102020204" pitchFamily="34" charset="0"/>
              </a:rPr>
              <a:t>Conséquences sur l’évaluation globale </a:t>
            </a:r>
            <a:br>
              <a:rPr lang="fr-FR" sz="2400" b="0">
                <a:latin typeface="Franklin Gothic Book" panose="020B0503020102020204" pitchFamily="34" charset="0"/>
              </a:rPr>
            </a:br>
            <a:endParaRPr lang="fr-FR" sz="2400" b="0">
              <a:latin typeface="Franklin Gothic Book" panose="020B0503020102020204" pitchFamily="34" charset="0"/>
            </a:endParaRPr>
          </a:p>
        </p:txBody>
      </p:sp>
      <p:sp>
        <p:nvSpPr>
          <p:cNvPr id="2" name="Oval 1">
            <a:extLst>
              <a:ext uri="{FF2B5EF4-FFF2-40B4-BE49-F238E27FC236}">
                <a16:creationId xmlns:a16="http://schemas.microsoft.com/office/drawing/2014/main" id="{393F93B4-A84E-4530-9350-B0C00A5D9F24}"/>
              </a:ext>
            </a:extLst>
          </p:cNvPr>
          <p:cNvSpPr/>
          <p:nvPr>
            <p:custDataLst>
              <p:tags r:id="rId3"/>
            </p:custDataLst>
          </p:nvPr>
        </p:nvSpPr>
        <p:spPr>
          <a:xfrm>
            <a:off x="949125" y="763929"/>
            <a:ext cx="3946966" cy="5197033"/>
          </a:xfrm>
          <a:prstGeom prst="ellipse">
            <a:avLst/>
          </a:prstGeom>
          <a:no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extLst>
      <p:ext uri="{BB962C8B-B14F-4D97-AF65-F5344CB8AC3E}">
        <p14:creationId xmlns:p14="http://schemas.microsoft.com/office/powerpoint/2010/main" val="3178198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097D1-0839-4F25-BDF1-7B1AE72CCDBE}"/>
              </a:ext>
            </a:extLst>
          </p:cNvPr>
          <p:cNvSpPr>
            <a:spLocks noGrp="1"/>
          </p:cNvSpPr>
          <p:nvPr>
            <p:ph type="title"/>
            <p:custDataLst>
              <p:tags r:id="rId1"/>
            </p:custDataLst>
          </p:nvPr>
        </p:nvSpPr>
        <p:spPr>
          <a:xfrm>
            <a:off x="349903" y="809740"/>
            <a:ext cx="8179315" cy="671660"/>
          </a:xfrm>
        </p:spPr>
        <p:txBody>
          <a:bodyPr/>
          <a:lstStyle/>
          <a:p>
            <a:pPr>
              <a:defRPr/>
            </a:pPr>
            <a:r>
              <a:rPr lang="fr-FR" sz="4000" dirty="0">
                <a:latin typeface="Franklin Gothic Book" panose="020B0503020102020204" pitchFamily="34" charset="0"/>
              </a:rPr>
              <a:t>Approche progressive</a:t>
            </a:r>
            <a:br>
              <a:rPr lang="fr-FR" sz="3600" b="0" dirty="0">
                <a:latin typeface="Franklin Gothic Book" panose="020B0503020102020204" pitchFamily="34" charset="0"/>
              </a:rPr>
            </a:br>
            <a:r>
              <a:rPr lang="fr-FR" sz="3600" b="0" dirty="0">
                <a:latin typeface="Franklin Gothic Book" panose="020B0503020102020204" pitchFamily="34" charset="0"/>
              </a:rPr>
              <a:t>Pourquoi diviser l’évaluation technique ?</a:t>
            </a:r>
            <a:br>
              <a:rPr lang="fr-FR" sz="3600" b="0" dirty="0">
                <a:latin typeface="Franklin Gothic Book" panose="020B0503020102020204" pitchFamily="34" charset="0"/>
              </a:rPr>
            </a:br>
            <a:endParaRPr lang="fr-FR" sz="3600" b="0" dirty="0">
              <a:latin typeface="Franklin Gothic Book" panose="020B0503020102020204" pitchFamily="34" charset="0"/>
            </a:endParaRPr>
          </a:p>
        </p:txBody>
      </p:sp>
      <p:sp>
        <p:nvSpPr>
          <p:cNvPr id="3" name="Content Placeholder 2">
            <a:extLst>
              <a:ext uri="{FF2B5EF4-FFF2-40B4-BE49-F238E27FC236}">
                <a16:creationId xmlns:a16="http://schemas.microsoft.com/office/drawing/2014/main" id="{697FD2A0-ED32-4D8A-8E80-64818EE4FFBD}"/>
              </a:ext>
            </a:extLst>
          </p:cNvPr>
          <p:cNvSpPr>
            <a:spLocks noGrp="1"/>
          </p:cNvSpPr>
          <p:nvPr>
            <p:ph idx="1"/>
            <p:custDataLst>
              <p:tags r:id="rId2"/>
            </p:custDataLst>
          </p:nvPr>
        </p:nvSpPr>
        <p:spPr>
          <a:xfrm>
            <a:off x="646222" y="2217131"/>
            <a:ext cx="7301553" cy="4373696"/>
          </a:xfrm>
        </p:spPr>
        <p:txBody>
          <a:bodyPr>
            <a:normAutofit/>
          </a:bodyPr>
          <a:lstStyle/>
          <a:p>
            <a:pPr marL="0" lvl="0" indent="0" algn="just">
              <a:spcAft>
                <a:spcPts val="1200"/>
              </a:spcAft>
              <a:buClr>
                <a:srgbClr val="0076AF"/>
              </a:buClr>
              <a:buNone/>
              <a:defRPr/>
            </a:pPr>
            <a:r>
              <a:rPr lang="fr-FR" sz="2800" dirty="0">
                <a:latin typeface="Franklin Gothic Book" panose="020B0503020102020204" pitchFamily="34" charset="0"/>
              </a:rPr>
              <a:t>Compte tenu des </a:t>
            </a:r>
            <a:r>
              <a:rPr lang="fr-FR" sz="2800" b="1" dirty="0">
                <a:solidFill>
                  <a:schemeClr val="bg1"/>
                </a:solidFill>
                <a:latin typeface="Franklin Gothic Book" panose="020B0503020102020204" pitchFamily="34" charset="0"/>
              </a:rPr>
              <a:t>difficultés et faibles progrès observés</a:t>
            </a:r>
            <a:r>
              <a:rPr lang="fr-FR" sz="2800" dirty="0">
                <a:latin typeface="Franklin Gothic Book" panose="020B0503020102020204" pitchFamily="34" charset="0"/>
              </a:rPr>
              <a:t> dans la mise en œuvre des </a:t>
            </a:r>
            <a:r>
              <a:rPr lang="fr-FR" sz="2800" b="1" dirty="0">
                <a:solidFill>
                  <a:schemeClr val="bg1"/>
                </a:solidFill>
                <a:latin typeface="Franklin Gothic Book" panose="020B0503020102020204" pitchFamily="34" charset="0"/>
              </a:rPr>
              <a:t>feuilles de route</a:t>
            </a:r>
            <a:r>
              <a:rPr lang="fr-FR" sz="2800" dirty="0">
                <a:solidFill>
                  <a:schemeClr val="bg1"/>
                </a:solidFill>
                <a:latin typeface="Franklin Gothic Book" panose="020B0503020102020204" pitchFamily="34" charset="0"/>
              </a:rPr>
              <a:t> </a:t>
            </a:r>
            <a:r>
              <a:rPr lang="fr-FR" sz="2800" dirty="0">
                <a:latin typeface="Franklin Gothic Book" panose="020B0503020102020204" pitchFamily="34" charset="0"/>
              </a:rPr>
              <a:t>sur la propriété effective, il est </a:t>
            </a:r>
            <a:r>
              <a:rPr lang="fr-FR" sz="2800" b="1" dirty="0">
                <a:solidFill>
                  <a:schemeClr val="bg1"/>
                </a:solidFill>
                <a:latin typeface="Franklin Gothic Book" panose="020B0503020102020204" pitchFamily="34" charset="0"/>
              </a:rPr>
              <a:t>probable que les évaluations du respect de l’Exigence 2.5 seront déterminantes</a:t>
            </a:r>
            <a:r>
              <a:rPr lang="fr-FR" sz="2800" dirty="0">
                <a:latin typeface="Franklin Gothic Book" panose="020B0503020102020204" pitchFamily="34" charset="0"/>
              </a:rPr>
              <a:t> pour faire le point sur les avancées accomplies et </a:t>
            </a:r>
            <a:r>
              <a:rPr lang="fr-FR" sz="2800" b="1" dirty="0">
                <a:solidFill>
                  <a:schemeClr val="bg1"/>
                </a:solidFill>
                <a:latin typeface="Franklin Gothic Book" panose="020B0503020102020204" pitchFamily="34" charset="0"/>
              </a:rPr>
              <a:t>définir les prochaines étapes</a:t>
            </a:r>
            <a:r>
              <a:rPr lang="fr-FR" sz="2800" dirty="0">
                <a:latin typeface="Franklin Gothic Book" panose="020B0503020102020204" pitchFamily="34" charset="0"/>
              </a:rPr>
              <a:t> à suivre pour divulguer les propriétaires effectifs.</a:t>
            </a:r>
          </a:p>
          <a:p>
            <a:endParaRPr lang="nb-NO" dirty="0"/>
          </a:p>
        </p:txBody>
      </p:sp>
    </p:spTree>
    <p:extLst>
      <p:ext uri="{BB962C8B-B14F-4D97-AF65-F5344CB8AC3E}">
        <p14:creationId xmlns:p14="http://schemas.microsoft.com/office/powerpoint/2010/main" val="9477204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097D1-0839-4F25-BDF1-7B1AE72CCDBE}"/>
              </a:ext>
            </a:extLst>
          </p:cNvPr>
          <p:cNvSpPr>
            <a:spLocks noGrp="1"/>
          </p:cNvSpPr>
          <p:nvPr>
            <p:ph type="title"/>
            <p:custDataLst>
              <p:tags r:id="rId1"/>
            </p:custDataLst>
          </p:nvPr>
        </p:nvSpPr>
        <p:spPr>
          <a:xfrm>
            <a:off x="349903" y="672030"/>
            <a:ext cx="8179315" cy="671660"/>
          </a:xfrm>
        </p:spPr>
        <p:txBody>
          <a:bodyPr/>
          <a:lstStyle/>
          <a:p>
            <a:pPr>
              <a:defRPr/>
            </a:pPr>
            <a:r>
              <a:rPr lang="fr-FR" sz="4000" dirty="0">
                <a:latin typeface="Franklin Gothic Book" panose="020B0503020102020204" pitchFamily="34" charset="0"/>
              </a:rPr>
              <a:t>Approche progressive</a:t>
            </a:r>
            <a:br>
              <a:rPr lang="fr-FR" sz="3600" b="0" dirty="0">
                <a:latin typeface="Franklin Gothic Book" panose="020B0503020102020204" pitchFamily="34" charset="0"/>
              </a:rPr>
            </a:br>
            <a:r>
              <a:rPr lang="fr-FR" sz="3600" b="0" dirty="0">
                <a:latin typeface="Franklin Gothic Book" panose="020B0503020102020204" pitchFamily="34" charset="0"/>
              </a:rPr>
              <a:t>Pourquoi diviser l’évaluation technique ?</a:t>
            </a:r>
            <a:br>
              <a:rPr lang="fr-FR" sz="3600" b="0" dirty="0">
                <a:latin typeface="Franklin Gothic Book" panose="020B0503020102020204" pitchFamily="34" charset="0"/>
              </a:rPr>
            </a:br>
            <a:endParaRPr lang="fr-FR" sz="3600" b="0" dirty="0">
              <a:latin typeface="Franklin Gothic Book" panose="020B0503020102020204" pitchFamily="34" charset="0"/>
            </a:endParaRPr>
          </a:p>
        </p:txBody>
      </p:sp>
      <p:sp>
        <p:nvSpPr>
          <p:cNvPr id="3" name="Content Placeholder 2">
            <a:extLst>
              <a:ext uri="{FF2B5EF4-FFF2-40B4-BE49-F238E27FC236}">
                <a16:creationId xmlns:a16="http://schemas.microsoft.com/office/drawing/2014/main" id="{697FD2A0-ED32-4D8A-8E80-64818EE4FFBD}"/>
              </a:ext>
            </a:extLst>
          </p:cNvPr>
          <p:cNvSpPr>
            <a:spLocks noGrp="1"/>
          </p:cNvSpPr>
          <p:nvPr>
            <p:ph idx="1"/>
            <p:custDataLst>
              <p:tags r:id="rId2"/>
            </p:custDataLst>
          </p:nvPr>
        </p:nvSpPr>
        <p:spPr>
          <a:xfrm>
            <a:off x="247879" y="1795749"/>
            <a:ext cx="8648241" cy="4373696"/>
          </a:xfrm>
        </p:spPr>
        <p:txBody>
          <a:bodyPr>
            <a:normAutofit fontScale="92500" lnSpcReduction="10000"/>
          </a:bodyPr>
          <a:lstStyle/>
          <a:p>
            <a:pPr marL="342900" lvl="0" indent="-342900" algn="just">
              <a:spcAft>
                <a:spcPts val="1200"/>
              </a:spcAft>
              <a:buClr>
                <a:srgbClr val="0076AF"/>
              </a:buClr>
              <a:buFont typeface="Arial" panose="020B0604020202020204" pitchFamily="34" charset="0"/>
              <a:buChar char="•"/>
              <a:defRPr/>
            </a:pPr>
            <a:r>
              <a:rPr lang="fr-FR" sz="2800" dirty="0">
                <a:latin typeface="Franklin Gothic Book" panose="020B0503020102020204" pitchFamily="34" charset="0"/>
              </a:rPr>
              <a:t>L</a:t>
            </a:r>
            <a:r>
              <a:rPr lang="fr-FR" sz="2800" dirty="0">
                <a:solidFill>
                  <a:schemeClr val="tx2"/>
                </a:solidFill>
                <a:latin typeface="Franklin Gothic Book" panose="020B0503020102020204" pitchFamily="34" charset="0"/>
              </a:rPr>
              <a:t>’évaluation de l’Exigence 2.5 se fera en </a:t>
            </a:r>
            <a:r>
              <a:rPr lang="fr-FR" sz="2800" b="1" dirty="0">
                <a:solidFill>
                  <a:schemeClr val="bg1"/>
                </a:solidFill>
                <a:latin typeface="Franklin Gothic Book" panose="020B0503020102020204" pitchFamily="34" charset="0"/>
              </a:rPr>
              <a:t>deux étapes</a:t>
            </a:r>
            <a:r>
              <a:rPr lang="fr-FR" sz="2800" dirty="0">
                <a:latin typeface="Franklin Gothic Book" panose="020B0503020102020204" pitchFamily="34" charset="0"/>
              </a:rPr>
              <a:t>.</a:t>
            </a:r>
          </a:p>
          <a:p>
            <a:pPr marL="342900" lvl="0" indent="-342900" algn="just">
              <a:spcAft>
                <a:spcPts val="1200"/>
              </a:spcAft>
              <a:buClr>
                <a:srgbClr val="0076AF"/>
              </a:buClr>
              <a:buFont typeface="Arial" panose="020B0604020202020204" pitchFamily="34" charset="0"/>
              <a:buChar char="•"/>
              <a:defRPr/>
            </a:pPr>
            <a:r>
              <a:rPr lang="fr-FR" sz="2800" dirty="0">
                <a:latin typeface="Franklin Gothic Book" panose="020B0503020102020204" pitchFamily="34" charset="0"/>
              </a:rPr>
              <a:t>Les pays pourront </a:t>
            </a:r>
            <a:r>
              <a:rPr lang="fr-FR" sz="2800" b="1" dirty="0">
                <a:solidFill>
                  <a:schemeClr val="bg1"/>
                </a:solidFill>
                <a:latin typeface="Franklin Gothic Book" panose="020B0503020102020204" pitchFamily="34" charset="0"/>
              </a:rPr>
              <a:t>tirer profit des recommandations</a:t>
            </a:r>
            <a:r>
              <a:rPr lang="fr-FR" sz="2800" dirty="0">
                <a:solidFill>
                  <a:schemeClr val="bg1"/>
                </a:solidFill>
                <a:latin typeface="Franklin Gothic Book" panose="020B0503020102020204" pitchFamily="34" charset="0"/>
              </a:rPr>
              <a:t> </a:t>
            </a:r>
            <a:r>
              <a:rPr lang="fr-FR" sz="2800" dirty="0">
                <a:latin typeface="Franklin Gothic Book" panose="020B0503020102020204" pitchFamily="34" charset="0"/>
              </a:rPr>
              <a:t>tirées de la Validation et </a:t>
            </a:r>
            <a:r>
              <a:rPr lang="fr-FR" sz="2800" b="1" dirty="0">
                <a:solidFill>
                  <a:schemeClr val="bg1"/>
                </a:solidFill>
                <a:latin typeface="Franklin Gothic Book" panose="020B0503020102020204" pitchFamily="34" charset="0"/>
              </a:rPr>
              <a:t>améliorer leurs divulgations de la propriété effective</a:t>
            </a:r>
            <a:r>
              <a:rPr lang="fr-FR" sz="2800" dirty="0">
                <a:solidFill>
                  <a:schemeClr val="bg1"/>
                </a:solidFill>
                <a:latin typeface="Franklin Gothic Book" panose="020B0503020102020204" pitchFamily="34" charset="0"/>
              </a:rPr>
              <a:t> </a:t>
            </a:r>
            <a:r>
              <a:rPr lang="fr-FR" sz="2800" dirty="0">
                <a:latin typeface="Franklin Gothic Book" panose="020B0503020102020204" pitchFamily="34" charset="0"/>
              </a:rPr>
              <a:t>avant d’être réévalués.</a:t>
            </a:r>
            <a:r>
              <a:rPr lang="fr-FR" sz="2800" dirty="0">
                <a:solidFill>
                  <a:schemeClr val="tx2"/>
                </a:solidFill>
                <a:latin typeface="Franklin Gothic Book" panose="020B0503020102020204" pitchFamily="34" charset="0"/>
              </a:rPr>
              <a:t> </a:t>
            </a:r>
          </a:p>
          <a:p>
            <a:pPr marL="342900" lvl="0" indent="-342900" algn="just">
              <a:spcAft>
                <a:spcPts val="1200"/>
              </a:spcAft>
              <a:buClr>
                <a:srgbClr val="0076AF"/>
              </a:buClr>
              <a:buFont typeface="Arial" panose="020B0604020202020204" pitchFamily="34" charset="0"/>
              <a:buChar char="•"/>
              <a:defRPr/>
            </a:pPr>
            <a:r>
              <a:rPr lang="fr-FR" sz="2800" dirty="0">
                <a:solidFill>
                  <a:schemeClr val="tx2"/>
                </a:solidFill>
                <a:latin typeface="Franklin Gothic Book" panose="020B0503020102020204" pitchFamily="34" charset="0"/>
                <a:sym typeface="Wingdings" panose="05000000000000000000" pitchFamily="2" charset="2"/>
              </a:rPr>
              <a:t>Les critères initiaux définissent des </a:t>
            </a:r>
            <a:r>
              <a:rPr lang="fr-FR" sz="2800" b="1" dirty="0">
                <a:solidFill>
                  <a:schemeClr val="bg1"/>
                </a:solidFill>
                <a:latin typeface="Franklin Gothic Book" panose="020B0503020102020204" pitchFamily="34" charset="0"/>
                <a:sym typeface="Wingdings" panose="05000000000000000000" pitchFamily="2" charset="2"/>
              </a:rPr>
              <a:t>attentes concrètes et un cadre clair</a:t>
            </a:r>
            <a:r>
              <a:rPr lang="fr-FR" sz="2800" dirty="0">
                <a:solidFill>
                  <a:schemeClr val="tx2"/>
                </a:solidFill>
                <a:latin typeface="Franklin Gothic Book" panose="020B0503020102020204" pitchFamily="34" charset="0"/>
                <a:sym typeface="Wingdings" panose="05000000000000000000" pitchFamily="2" charset="2"/>
              </a:rPr>
              <a:t> pour les prochaines évaluations  </a:t>
            </a:r>
            <a:r>
              <a:rPr lang="fr-FR" sz="2800" b="1" dirty="0">
                <a:solidFill>
                  <a:schemeClr val="bg1"/>
                </a:solidFill>
                <a:latin typeface="Franklin Gothic Book" panose="020B0503020102020204" pitchFamily="34" charset="0"/>
                <a:sym typeface="Wingdings" panose="05000000000000000000" pitchFamily="2" charset="2"/>
              </a:rPr>
              <a:t>les lacunes feront l’objet de commentaires </a:t>
            </a:r>
            <a:r>
              <a:rPr lang="fr-FR" sz="2800" dirty="0">
                <a:solidFill>
                  <a:schemeClr val="tx2"/>
                </a:solidFill>
                <a:latin typeface="Franklin Gothic Book" panose="020B0503020102020204" pitchFamily="34" charset="0"/>
                <a:sym typeface="Wingdings" panose="05000000000000000000" pitchFamily="2" charset="2"/>
              </a:rPr>
              <a:t>(sur le niveau actuel puis complet de la mise en œuvre)</a:t>
            </a:r>
          </a:p>
          <a:p>
            <a:pPr marL="342900" lvl="0" indent="-342900" algn="just">
              <a:spcAft>
                <a:spcPts val="1200"/>
              </a:spcAft>
              <a:buClr>
                <a:srgbClr val="0076AF"/>
              </a:buClr>
              <a:buFont typeface="Arial" panose="020B0604020202020204" pitchFamily="34" charset="0"/>
              <a:buChar char="•"/>
              <a:defRPr/>
            </a:pPr>
            <a:r>
              <a:rPr lang="fr-FR" sz="2800" dirty="0">
                <a:latin typeface="Franklin Gothic Book" panose="020B0503020102020204" pitchFamily="34" charset="0"/>
              </a:rPr>
              <a:t>À compter du </a:t>
            </a:r>
            <a:r>
              <a:rPr lang="fr-FR" sz="2800" b="1" dirty="0">
                <a:solidFill>
                  <a:schemeClr val="bg1"/>
                </a:solidFill>
                <a:latin typeface="Franklin Gothic Book" panose="020B0503020102020204" pitchFamily="34" charset="0"/>
              </a:rPr>
              <a:t>1</a:t>
            </a:r>
            <a:r>
              <a:rPr lang="fr-FR" sz="2800" b="1" baseline="30000" dirty="0">
                <a:solidFill>
                  <a:schemeClr val="bg1"/>
                </a:solidFill>
                <a:latin typeface="Franklin Gothic Book" panose="020B0503020102020204" pitchFamily="34" charset="0"/>
              </a:rPr>
              <a:t>er</a:t>
            </a:r>
            <a:r>
              <a:rPr lang="fr-FR" sz="2800" b="1" dirty="0">
                <a:solidFill>
                  <a:schemeClr val="bg1"/>
                </a:solidFill>
                <a:latin typeface="Franklin Gothic Book" panose="020B0503020102020204" pitchFamily="34" charset="0"/>
              </a:rPr>
              <a:t> janvier 2022</a:t>
            </a:r>
            <a:r>
              <a:rPr lang="fr-FR" sz="2800" dirty="0">
                <a:solidFill>
                  <a:schemeClr val="tx2"/>
                </a:solidFill>
                <a:latin typeface="Franklin Gothic Book" panose="020B0503020102020204" pitchFamily="34" charset="0"/>
              </a:rPr>
              <a:t>, </a:t>
            </a:r>
            <a:r>
              <a:rPr lang="fr-FR" sz="2800" b="1" dirty="0">
                <a:solidFill>
                  <a:schemeClr val="bg1"/>
                </a:solidFill>
                <a:latin typeface="Franklin Gothic Book" panose="020B0503020102020204" pitchFamily="34" charset="0"/>
              </a:rPr>
              <a:t>tous les aspects de l’Exigence</a:t>
            </a:r>
            <a:r>
              <a:rPr lang="fr-FR" sz="2800" dirty="0">
                <a:solidFill>
                  <a:schemeClr val="tx2"/>
                </a:solidFill>
                <a:latin typeface="Franklin Gothic Book" panose="020B0503020102020204" pitchFamily="34" charset="0"/>
              </a:rPr>
              <a:t> seront pris en compte dans la Validation. </a:t>
            </a:r>
          </a:p>
          <a:p>
            <a:pPr marL="342900" lvl="0" indent="-342900" algn="just">
              <a:spcAft>
                <a:spcPts val="1200"/>
              </a:spcAft>
              <a:buClr>
                <a:srgbClr val="0076AF"/>
              </a:buClr>
              <a:buFont typeface="Arial" panose="020B0604020202020204" pitchFamily="34" charset="0"/>
              <a:buChar char="•"/>
              <a:defRPr/>
            </a:pPr>
            <a:endParaRPr lang="es-ES" sz="2800" dirty="0">
              <a:solidFill>
                <a:schemeClr val="tx2"/>
              </a:solidFill>
              <a:latin typeface="Franklin Gothic Book" panose="020B0503020102020204" pitchFamily="34" charset="0"/>
            </a:endParaRPr>
          </a:p>
          <a:p>
            <a:endParaRPr lang="nb-NO" dirty="0"/>
          </a:p>
        </p:txBody>
      </p:sp>
    </p:spTree>
    <p:extLst>
      <p:ext uri="{BB962C8B-B14F-4D97-AF65-F5344CB8AC3E}">
        <p14:creationId xmlns:p14="http://schemas.microsoft.com/office/powerpoint/2010/main" val="9353211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097D1-0839-4F25-BDF1-7B1AE72CCDBE}"/>
              </a:ext>
            </a:extLst>
          </p:cNvPr>
          <p:cNvSpPr>
            <a:spLocks noGrp="1"/>
          </p:cNvSpPr>
          <p:nvPr>
            <p:ph type="title"/>
            <p:custDataLst>
              <p:tags r:id="rId1"/>
            </p:custDataLst>
          </p:nvPr>
        </p:nvSpPr>
        <p:spPr>
          <a:xfrm>
            <a:off x="322906" y="606931"/>
            <a:ext cx="8821094" cy="671660"/>
          </a:xfrm>
        </p:spPr>
        <p:txBody>
          <a:bodyPr/>
          <a:lstStyle/>
          <a:p>
            <a:pPr>
              <a:defRPr/>
            </a:pPr>
            <a:r>
              <a:rPr lang="fr-FR" dirty="0">
                <a:latin typeface="Franklin Gothic Book" panose="020B0503020102020204" pitchFamily="34" charset="0"/>
              </a:rPr>
              <a:t>Évaluation technique</a:t>
            </a:r>
            <a:br>
              <a:rPr lang="fr-FR" sz="3600" b="0" dirty="0">
                <a:latin typeface="Franklin Gothic Book" panose="020B0503020102020204" pitchFamily="34" charset="0"/>
              </a:rPr>
            </a:br>
            <a:r>
              <a:rPr lang="fr-FR" sz="2800" dirty="0">
                <a:latin typeface="Franklin Gothic Book" panose="020B0503020102020204" pitchFamily="34" charset="0"/>
              </a:rPr>
              <a:t>Éléments permettant d’évaluer la conformité</a:t>
            </a:r>
            <a:br>
              <a:rPr lang="fr-FR" sz="3600" b="0" dirty="0">
                <a:latin typeface="Franklin Gothic Book" panose="020B0503020102020204" pitchFamily="34" charset="0"/>
              </a:rPr>
            </a:br>
            <a:endParaRPr lang="fr-FR" sz="3600" b="0" dirty="0">
              <a:latin typeface="Franklin Gothic Book" panose="020B0503020102020204" pitchFamily="34" charset="0"/>
            </a:endParaRPr>
          </a:p>
        </p:txBody>
      </p:sp>
      <p:sp>
        <p:nvSpPr>
          <p:cNvPr id="3" name="Content Placeholder 2">
            <a:extLst>
              <a:ext uri="{FF2B5EF4-FFF2-40B4-BE49-F238E27FC236}">
                <a16:creationId xmlns:a16="http://schemas.microsoft.com/office/drawing/2014/main" id="{697FD2A0-ED32-4D8A-8E80-64818EE4FFBD}"/>
              </a:ext>
            </a:extLst>
          </p:cNvPr>
          <p:cNvSpPr>
            <a:spLocks noGrp="1"/>
          </p:cNvSpPr>
          <p:nvPr>
            <p:ph idx="1"/>
            <p:custDataLst>
              <p:tags r:id="rId2"/>
            </p:custDataLst>
          </p:nvPr>
        </p:nvSpPr>
        <p:spPr>
          <a:xfrm>
            <a:off x="208344" y="1615395"/>
            <a:ext cx="8727311" cy="4720901"/>
          </a:xfrm>
        </p:spPr>
        <p:txBody>
          <a:bodyPr>
            <a:normAutofit fontScale="92500" lnSpcReduction="20000"/>
          </a:bodyPr>
          <a:lstStyle/>
          <a:p>
            <a:pPr marL="342900" lvl="0" indent="-342900" algn="just">
              <a:lnSpc>
                <a:spcPct val="110000"/>
              </a:lnSpc>
              <a:spcBef>
                <a:spcPts val="300"/>
              </a:spcBef>
              <a:spcAft>
                <a:spcPts val="300"/>
              </a:spcAft>
              <a:buClr>
                <a:srgbClr val="0076AF"/>
              </a:buClr>
              <a:buFont typeface="Arial" panose="020B0604020202020204" pitchFamily="34" charset="0"/>
              <a:buChar char="•"/>
              <a:defRPr/>
            </a:pPr>
            <a:r>
              <a:rPr lang="fr-FR" sz="2000" b="1" dirty="0">
                <a:latin typeface="Franklin Gothic Book" panose="020B0503020102020204" pitchFamily="34" charset="0"/>
              </a:rPr>
              <a:t>Lois, réglementations ou politiques</a:t>
            </a:r>
            <a:r>
              <a:rPr lang="fr-FR" sz="2000" dirty="0">
                <a:latin typeface="Franklin Gothic Book" panose="020B0503020102020204" pitchFamily="34" charset="0"/>
              </a:rPr>
              <a:t> concernant un registre public des bénéficiaires effectifs </a:t>
            </a:r>
            <a:r>
              <a:rPr lang="fr-FR" sz="2000" b="1" dirty="0">
                <a:solidFill>
                  <a:schemeClr val="bg1"/>
                </a:solidFill>
                <a:latin typeface="Franklin Gothic Book" panose="020B0503020102020204" pitchFamily="34" charset="0"/>
              </a:rPr>
              <a:t>(2.5.a)</a:t>
            </a:r>
          </a:p>
          <a:p>
            <a:pPr marL="342900" indent="-342900" algn="just">
              <a:lnSpc>
                <a:spcPct val="110000"/>
              </a:lnSpc>
              <a:spcBef>
                <a:spcPts val="300"/>
              </a:spcBef>
              <a:spcAft>
                <a:spcPts val="300"/>
              </a:spcAft>
              <a:buClr>
                <a:srgbClr val="0076AF"/>
              </a:buClr>
              <a:buFont typeface="Arial" panose="020B0604020202020204" pitchFamily="34" charset="0"/>
              <a:buChar char="•"/>
              <a:defRPr/>
            </a:pPr>
            <a:r>
              <a:rPr lang="fr-FR" sz="2000" b="1" dirty="0">
                <a:latin typeface="Franklin Gothic Book" panose="020B0503020102020204" pitchFamily="34" charset="0"/>
              </a:rPr>
              <a:t>Documents attestant les échanges du GMP </a:t>
            </a:r>
            <a:r>
              <a:rPr lang="fr-FR" sz="2000" dirty="0">
                <a:latin typeface="Franklin Gothic Book" panose="020B0503020102020204" pitchFamily="34" charset="0"/>
              </a:rPr>
              <a:t>sur la divulgation des bénéficiaires effectifs </a:t>
            </a:r>
            <a:r>
              <a:rPr lang="fr-FR" sz="2000" b="1" dirty="0">
                <a:solidFill>
                  <a:schemeClr val="bg1"/>
                </a:solidFill>
                <a:latin typeface="Franklin Gothic Book" panose="020B0503020102020204" pitchFamily="34" charset="0"/>
              </a:rPr>
              <a:t>(2.5.b)</a:t>
            </a:r>
          </a:p>
          <a:p>
            <a:pPr marL="342900" indent="-342900" algn="just">
              <a:lnSpc>
                <a:spcPct val="110000"/>
              </a:lnSpc>
              <a:spcBef>
                <a:spcPts val="300"/>
              </a:spcBef>
              <a:spcAft>
                <a:spcPts val="300"/>
              </a:spcAft>
              <a:buClr>
                <a:srgbClr val="0076AF"/>
              </a:buClr>
              <a:buFont typeface="Arial" panose="020B0604020202020204" pitchFamily="34" charset="0"/>
              <a:buChar char="•"/>
              <a:defRPr/>
            </a:pPr>
            <a:r>
              <a:rPr lang="fr-FR" sz="2000" b="1" dirty="0">
                <a:latin typeface="Franklin Gothic Book" panose="020B0503020102020204" pitchFamily="34" charset="0"/>
              </a:rPr>
              <a:t>Demande de divulgation des bénéficiaires effectifs </a:t>
            </a:r>
            <a:r>
              <a:rPr lang="fr-FR" sz="2000" dirty="0">
                <a:latin typeface="Franklin Gothic Book" panose="020B0503020102020204" pitchFamily="34" charset="0"/>
              </a:rPr>
              <a:t>et </a:t>
            </a:r>
            <a:r>
              <a:rPr lang="fr-FR" sz="2000" b="1" dirty="0">
                <a:latin typeface="Franklin Gothic Book" panose="020B0503020102020204" pitchFamily="34" charset="0"/>
              </a:rPr>
              <a:t>évaluations par le GMP des lacunes ou insuffisances</a:t>
            </a:r>
            <a:r>
              <a:rPr lang="fr-FR" sz="2000" dirty="0">
                <a:latin typeface="Franklin Gothic Book" panose="020B0503020102020204" pitchFamily="34" charset="0"/>
              </a:rPr>
              <a:t> dans les divulgations – fiabilité et matérialité des omissions </a:t>
            </a:r>
            <a:r>
              <a:rPr lang="fr-FR" sz="2000" b="1" dirty="0">
                <a:solidFill>
                  <a:schemeClr val="bg1"/>
                </a:solidFill>
                <a:latin typeface="Franklin Gothic Book" panose="020B0503020102020204" pitchFamily="34" charset="0"/>
              </a:rPr>
              <a:t>(2.5.c)</a:t>
            </a:r>
          </a:p>
          <a:p>
            <a:pPr marL="342900" indent="-342900" algn="just">
              <a:lnSpc>
                <a:spcPct val="110000"/>
              </a:lnSpc>
              <a:spcBef>
                <a:spcPts val="300"/>
              </a:spcBef>
              <a:spcAft>
                <a:spcPts val="300"/>
              </a:spcAft>
              <a:buClr>
                <a:srgbClr val="0076AF"/>
              </a:buClr>
              <a:buFont typeface="Arial" panose="020B0604020202020204" pitchFamily="34" charset="0"/>
              <a:buChar char="•"/>
              <a:defRPr/>
            </a:pPr>
            <a:r>
              <a:rPr lang="fr-FR" sz="2000" b="1" dirty="0">
                <a:latin typeface="Franklin Gothic Book" panose="020B0503020102020204" pitchFamily="34" charset="0"/>
              </a:rPr>
              <a:t>Informations relatives à l’identité des bénéficiaires effectifs</a:t>
            </a:r>
            <a:r>
              <a:rPr lang="fr-FR" sz="2000" dirty="0">
                <a:latin typeface="Franklin Gothic Book" panose="020B0503020102020204" pitchFamily="34" charset="0"/>
              </a:rPr>
              <a:t> – nationalité, pays de résidence, identification des PPE </a:t>
            </a:r>
            <a:r>
              <a:rPr lang="fr-FR" sz="2000" b="1" dirty="0">
                <a:solidFill>
                  <a:schemeClr val="bg1"/>
                </a:solidFill>
                <a:latin typeface="Franklin Gothic Book" panose="020B0503020102020204" pitchFamily="34" charset="0"/>
              </a:rPr>
              <a:t>(2.5.d)</a:t>
            </a:r>
          </a:p>
          <a:p>
            <a:pPr marL="342900" indent="-342900" algn="just">
              <a:lnSpc>
                <a:spcPct val="110000"/>
              </a:lnSpc>
              <a:spcBef>
                <a:spcPts val="300"/>
              </a:spcBef>
              <a:spcAft>
                <a:spcPts val="300"/>
              </a:spcAft>
              <a:buClr>
                <a:srgbClr val="0076AF"/>
              </a:buClr>
              <a:buFont typeface="Arial" panose="020B0604020202020204" pitchFamily="34" charset="0"/>
              <a:buChar char="•"/>
              <a:defRPr/>
            </a:pPr>
            <a:r>
              <a:rPr lang="fr-FR" sz="2000" b="1" dirty="0">
                <a:latin typeface="Franklin Gothic Book" panose="020B0503020102020204" pitchFamily="34" charset="0"/>
              </a:rPr>
              <a:t>Moyens définis par le GMP </a:t>
            </a:r>
            <a:r>
              <a:rPr lang="fr-FR" sz="2000" dirty="0">
                <a:latin typeface="Franklin Gothic Book" panose="020B0503020102020204" pitchFamily="34" charset="0"/>
              </a:rPr>
              <a:t>pour que les entreprises </a:t>
            </a:r>
            <a:r>
              <a:rPr lang="fr-FR" sz="2000" b="1" dirty="0">
                <a:latin typeface="Franklin Gothic Book" panose="020B0503020102020204" pitchFamily="34" charset="0"/>
              </a:rPr>
              <a:t>garantissent l’exactitude des informations </a:t>
            </a:r>
            <a:r>
              <a:rPr lang="fr-FR" sz="2000" b="1" dirty="0">
                <a:solidFill>
                  <a:schemeClr val="bg1"/>
                </a:solidFill>
                <a:latin typeface="Franklin Gothic Book" panose="020B0503020102020204" pitchFamily="34" charset="0"/>
              </a:rPr>
              <a:t>(2.5.e)</a:t>
            </a:r>
          </a:p>
          <a:p>
            <a:pPr marL="342900" indent="-342900" algn="just">
              <a:lnSpc>
                <a:spcPct val="110000"/>
              </a:lnSpc>
              <a:spcBef>
                <a:spcPts val="300"/>
              </a:spcBef>
              <a:spcAft>
                <a:spcPts val="300"/>
              </a:spcAft>
              <a:buClr>
                <a:srgbClr val="0076AF"/>
              </a:buClr>
              <a:buFont typeface="Arial" panose="020B0604020202020204" pitchFamily="34" charset="0"/>
              <a:buChar char="•"/>
              <a:defRPr/>
            </a:pPr>
            <a:r>
              <a:rPr lang="fr-FR" sz="2000" b="1" dirty="0">
                <a:latin typeface="Franklin Gothic Book" panose="020B0503020102020204" pitchFamily="34" charset="0"/>
                <a:ea typeface="Times New Roman" panose="02020603050405020304" pitchFamily="18" charset="0"/>
                <a:cs typeface="Times New Roman" panose="02020603050405020304" pitchFamily="18" charset="0"/>
              </a:rPr>
              <a:t>Définition du bénéficiaire effectif adoptée par le GMP </a:t>
            </a:r>
            <a:r>
              <a:rPr lang="fr-FR" sz="2000" dirty="0">
                <a:latin typeface="Franklin Gothic Book" panose="020B0503020102020204" pitchFamily="34" charset="0"/>
                <a:ea typeface="Times New Roman" panose="02020603050405020304" pitchFamily="18" charset="0"/>
                <a:cs typeface="Times New Roman" panose="02020603050405020304" pitchFamily="18" charset="0"/>
              </a:rPr>
              <a:t>et obligation faite aux </a:t>
            </a:r>
            <a:r>
              <a:rPr lang="fr-FR" sz="2000" b="1" dirty="0">
                <a:latin typeface="Franklin Gothic Book" panose="020B0503020102020204" pitchFamily="34" charset="0"/>
                <a:ea typeface="Times New Roman" panose="02020603050405020304" pitchFamily="18" charset="0"/>
                <a:cs typeface="Times New Roman" panose="02020603050405020304" pitchFamily="18" charset="0"/>
              </a:rPr>
              <a:t>entreprises cotées en bourse </a:t>
            </a:r>
            <a:r>
              <a:rPr lang="fr-FR" sz="2000" dirty="0">
                <a:latin typeface="Franklin Gothic Book" panose="020B0503020102020204" pitchFamily="34" charset="0"/>
                <a:ea typeface="Times New Roman" panose="02020603050405020304" pitchFamily="18" charset="0"/>
                <a:cs typeface="Times New Roman" panose="02020603050405020304" pitchFamily="18" charset="0"/>
              </a:rPr>
              <a:t>de préciser leur </a:t>
            </a:r>
            <a:r>
              <a:rPr lang="fr-FR" sz="2000" b="1" dirty="0">
                <a:latin typeface="Franklin Gothic Book" panose="020B0503020102020204" pitchFamily="34" charset="0"/>
                <a:ea typeface="Times New Roman" panose="02020603050405020304" pitchFamily="18" charset="0"/>
                <a:cs typeface="Times New Roman" panose="02020603050405020304" pitchFamily="18" charset="0"/>
              </a:rPr>
              <a:t>Bourse de valeurs </a:t>
            </a:r>
            <a:r>
              <a:rPr lang="fr-FR" sz="2000" b="1" dirty="0">
                <a:solidFill>
                  <a:schemeClr val="bg1"/>
                </a:solidFill>
                <a:latin typeface="Franklin Gothic Book" panose="020B0503020102020204" pitchFamily="34" charset="0"/>
                <a:ea typeface="Times New Roman" panose="02020603050405020304" pitchFamily="18" charset="0"/>
                <a:cs typeface="Times New Roman" panose="02020603050405020304" pitchFamily="18" charset="0"/>
              </a:rPr>
              <a:t>(2.5.f)</a:t>
            </a:r>
          </a:p>
          <a:p>
            <a:pPr marL="342900" indent="-342900" algn="just">
              <a:lnSpc>
                <a:spcPct val="110000"/>
              </a:lnSpc>
              <a:spcBef>
                <a:spcPts val="300"/>
              </a:spcBef>
              <a:spcAft>
                <a:spcPts val="300"/>
              </a:spcAft>
              <a:buClr>
                <a:srgbClr val="0076AF"/>
              </a:buClr>
              <a:buFont typeface="Arial" panose="020B0604020202020204" pitchFamily="34" charset="0"/>
              <a:buChar char="•"/>
              <a:defRPr/>
            </a:pPr>
            <a:r>
              <a:rPr lang="fr-FR" sz="2000" dirty="0">
                <a:latin typeface="Franklin Gothic Book" panose="020B0503020102020204" pitchFamily="34" charset="0"/>
              </a:rPr>
              <a:t>Divulgation des </a:t>
            </a:r>
            <a:r>
              <a:rPr lang="fr-FR" sz="2000" b="1" dirty="0">
                <a:latin typeface="Franklin Gothic Book" panose="020B0503020102020204" pitchFamily="34" charset="0"/>
              </a:rPr>
              <a:t>propriétaires légaux</a:t>
            </a:r>
            <a:r>
              <a:rPr lang="fr-FR" sz="2000" dirty="0">
                <a:latin typeface="Franklin Gothic Book" panose="020B0503020102020204" pitchFamily="34" charset="0"/>
              </a:rPr>
              <a:t> et de leur participation au capital des entreprises </a:t>
            </a:r>
            <a:r>
              <a:rPr lang="fr-FR" sz="2000" b="1" dirty="0">
                <a:solidFill>
                  <a:schemeClr val="bg1"/>
                </a:solidFill>
                <a:latin typeface="Franklin Gothic Book" panose="020B0503020102020204" pitchFamily="34" charset="0"/>
              </a:rPr>
              <a:t>(2.5.g)</a:t>
            </a:r>
          </a:p>
          <a:p>
            <a:pPr marL="342900" indent="-342900" algn="just">
              <a:spcAft>
                <a:spcPts val="1200"/>
              </a:spcAft>
              <a:buClr>
                <a:srgbClr val="0076AF"/>
              </a:buClr>
              <a:buFont typeface="Arial" panose="020B0604020202020204" pitchFamily="34" charset="0"/>
              <a:buChar char="•"/>
              <a:defRPr/>
            </a:pPr>
            <a:endParaRPr lang="nb-NO" sz="1600" dirty="0">
              <a:highlight>
                <a:srgbClr val="FFFF00"/>
              </a:highlight>
              <a:latin typeface="Calibri" panose="020F0502020204030204" pitchFamily="34" charset="0"/>
              <a:ea typeface="Times New Roman" panose="02020603050405020304" pitchFamily="18" charset="0"/>
              <a:cs typeface="Times New Roman" panose="02020603050405020304" pitchFamily="18" charset="0"/>
            </a:endParaRPr>
          </a:p>
          <a:p>
            <a:pPr marL="342900" indent="-342900" algn="just">
              <a:spcAft>
                <a:spcPts val="1200"/>
              </a:spcAft>
              <a:buClr>
                <a:srgbClr val="0076AF"/>
              </a:buClr>
              <a:buFont typeface="Arial" panose="020B0604020202020204" pitchFamily="34" charset="0"/>
              <a:buChar char="•"/>
              <a:defRPr/>
            </a:pPr>
            <a:endParaRPr lang="nb-NO" sz="1600" dirty="0">
              <a:highlight>
                <a:srgbClr val="FFFF00"/>
              </a:highlight>
              <a:latin typeface="Calibri" panose="020F0502020204030204" pitchFamily="34" charset="0"/>
              <a:ea typeface="Times New Roman" panose="02020603050405020304" pitchFamily="18" charset="0"/>
              <a:cs typeface="Times New Roman" panose="02020603050405020304" pitchFamily="18" charset="0"/>
            </a:endParaRPr>
          </a:p>
          <a:p>
            <a:pPr marL="342900" indent="-342900" algn="just">
              <a:spcAft>
                <a:spcPts val="1200"/>
              </a:spcAft>
              <a:buClr>
                <a:srgbClr val="0076AF"/>
              </a:buClr>
              <a:buFont typeface="Arial" panose="020B0604020202020204" pitchFamily="34" charset="0"/>
              <a:buChar char="•"/>
              <a:defRPr/>
            </a:pPr>
            <a:endParaRPr lang="nb-NO" sz="1600" dirty="0">
              <a:highlight>
                <a:srgbClr val="FFFF00"/>
              </a:highlight>
            </a:endParaRPr>
          </a:p>
          <a:p>
            <a:pPr marL="342900" indent="-342900" algn="just">
              <a:spcAft>
                <a:spcPts val="1200"/>
              </a:spcAft>
              <a:buClr>
                <a:srgbClr val="0076AF"/>
              </a:buClr>
              <a:buFont typeface="Arial" panose="020B0604020202020204" pitchFamily="34" charset="0"/>
              <a:buChar char="•"/>
              <a:defRPr/>
            </a:pPr>
            <a:endParaRPr lang="nb-NO" sz="1600" dirty="0"/>
          </a:p>
          <a:p>
            <a:pPr marL="342900" indent="-342900" algn="just">
              <a:spcAft>
                <a:spcPts val="1200"/>
              </a:spcAft>
              <a:buClr>
                <a:srgbClr val="0076AF"/>
              </a:buClr>
              <a:buFont typeface="Arial" panose="020B0604020202020204" pitchFamily="34" charset="0"/>
              <a:buChar char="•"/>
              <a:defRPr/>
            </a:pPr>
            <a:endParaRPr lang="nb-NO" sz="16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spcAft>
                <a:spcPts val="1200"/>
              </a:spcAft>
              <a:buClr>
                <a:srgbClr val="0076AF"/>
              </a:buClr>
              <a:buFont typeface="Arial" panose="020B0604020202020204" pitchFamily="34" charset="0"/>
              <a:buChar char="•"/>
              <a:defRPr/>
            </a:pPr>
            <a:endParaRPr lang="nb-NO" dirty="0">
              <a:solidFill>
                <a:schemeClr val="tx2"/>
              </a:solidFill>
            </a:endParaRPr>
          </a:p>
        </p:txBody>
      </p:sp>
    </p:spTree>
    <p:extLst>
      <p:ext uri="{BB962C8B-B14F-4D97-AF65-F5344CB8AC3E}">
        <p14:creationId xmlns:p14="http://schemas.microsoft.com/office/powerpoint/2010/main" val="25634526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38695F10-01F0-4F62-BF2E-85A0D0D59D2B}"/>
              </a:ext>
            </a:extLst>
          </p:cNvPr>
          <p:cNvSpPr>
            <a:spLocks noGrp="1"/>
          </p:cNvSpPr>
          <p:nvPr>
            <p:ph type="title"/>
            <p:custDataLst>
              <p:tags r:id="rId1"/>
            </p:custDataLst>
          </p:nvPr>
        </p:nvSpPr>
        <p:spPr>
          <a:xfrm>
            <a:off x="557772" y="832297"/>
            <a:ext cx="8179315" cy="671660"/>
          </a:xfrm>
        </p:spPr>
        <p:txBody>
          <a:bodyPr/>
          <a:lstStyle/>
          <a:p>
            <a:pPr>
              <a:defRPr/>
            </a:pPr>
            <a:r>
              <a:rPr lang="fr-FR" sz="4000" dirty="0">
                <a:latin typeface="Franklin Gothic Book" panose="020B0503020102020204" pitchFamily="34" charset="0"/>
              </a:rPr>
              <a:t>1</a:t>
            </a:r>
            <a:r>
              <a:rPr lang="fr-FR" sz="4000" baseline="30000" dirty="0">
                <a:latin typeface="Franklin Gothic Book" panose="020B0503020102020204" pitchFamily="34" charset="0"/>
              </a:rPr>
              <a:t>ere</a:t>
            </a:r>
            <a:r>
              <a:rPr lang="fr-FR" sz="4000" dirty="0">
                <a:latin typeface="Franklin Gothic Book" panose="020B0503020102020204" pitchFamily="34" charset="0"/>
              </a:rPr>
              <a:t> phase </a:t>
            </a:r>
            <a:br>
              <a:rPr lang="fr-FR" sz="4400" dirty="0">
                <a:latin typeface="Franklin Gothic Book" panose="020B0503020102020204" pitchFamily="34" charset="0"/>
              </a:rPr>
            </a:br>
            <a:r>
              <a:rPr lang="fr-FR" sz="3600" b="0" dirty="0">
                <a:latin typeface="Franklin Gothic Book" panose="020B0503020102020204" pitchFamily="34" charset="0"/>
              </a:rPr>
              <a:t>Critères initiaux (2020-2021) :</a:t>
            </a:r>
          </a:p>
        </p:txBody>
      </p:sp>
      <p:sp>
        <p:nvSpPr>
          <p:cNvPr id="8" name="Content Placeholder 7">
            <a:extLst>
              <a:ext uri="{FF2B5EF4-FFF2-40B4-BE49-F238E27FC236}">
                <a16:creationId xmlns:a16="http://schemas.microsoft.com/office/drawing/2014/main" id="{426E35D6-72E7-4822-A32D-844986BE5A29}"/>
              </a:ext>
            </a:extLst>
          </p:cNvPr>
          <p:cNvSpPr>
            <a:spLocks noGrp="1"/>
          </p:cNvSpPr>
          <p:nvPr>
            <p:ph idx="1"/>
            <p:custDataLst>
              <p:tags r:id="rId2"/>
            </p:custDataLst>
          </p:nvPr>
        </p:nvSpPr>
        <p:spPr>
          <a:xfrm>
            <a:off x="154359" y="2083500"/>
            <a:ext cx="8846852" cy="4213185"/>
          </a:xfrm>
        </p:spPr>
        <p:txBody>
          <a:bodyPr>
            <a:normAutofit lnSpcReduction="10000"/>
          </a:bodyPr>
          <a:lstStyle/>
          <a:p>
            <a:pPr marL="0" indent="0">
              <a:buNone/>
            </a:pPr>
            <a:r>
              <a:rPr lang="fr-FR" sz="2700" dirty="0">
                <a:latin typeface="Franklin Gothic Book" panose="020B0503020102020204" pitchFamily="34" charset="0"/>
              </a:rPr>
              <a:t>L’évaluation </a:t>
            </a:r>
            <a:r>
              <a:rPr lang="fr-FR" sz="2700" dirty="0">
                <a:solidFill>
                  <a:schemeClr val="tx2"/>
                </a:solidFill>
                <a:latin typeface="Franklin Gothic Book" panose="020B0503020102020204" pitchFamily="34" charset="0"/>
              </a:rPr>
              <a:t>portera sur </a:t>
            </a:r>
            <a:r>
              <a:rPr lang="fr-FR" sz="2700" b="1" dirty="0">
                <a:solidFill>
                  <a:schemeClr val="bg1"/>
                </a:solidFill>
                <a:latin typeface="Franklin Gothic Book" panose="020B0503020102020204" pitchFamily="34" charset="0"/>
              </a:rPr>
              <a:t>un nombre limité de questions</a:t>
            </a:r>
            <a:r>
              <a:rPr lang="fr-FR" sz="2700" dirty="0">
                <a:latin typeface="Franklin Gothic Book" panose="020B0503020102020204" pitchFamily="34" charset="0"/>
              </a:rPr>
              <a:t> (1/2) :</a:t>
            </a:r>
          </a:p>
          <a:p>
            <a:pPr lvl="1" algn="just">
              <a:buFont typeface="Franklin Gothic Book" panose="020B0503020102020204" pitchFamily="34" charset="0"/>
              <a:buChar char="►"/>
            </a:pPr>
            <a:r>
              <a:rPr lang="fr-FR" sz="2200" i="0" dirty="0"/>
              <a:t>Existence de </a:t>
            </a:r>
            <a:r>
              <a:rPr lang="fr-FR" sz="2200" b="1" i="0" dirty="0">
                <a:solidFill>
                  <a:schemeClr val="bg1"/>
                </a:solidFill>
              </a:rPr>
              <a:t>lois/réglementations/politiques</a:t>
            </a:r>
            <a:r>
              <a:rPr lang="fr-FR" sz="2200" i="0" dirty="0"/>
              <a:t> portant sur </a:t>
            </a:r>
            <a:r>
              <a:rPr lang="fr-FR" sz="2200" b="1" i="0" dirty="0">
                <a:solidFill>
                  <a:schemeClr val="bg1"/>
                </a:solidFill>
              </a:rPr>
              <a:t>la création et l’actualisation </a:t>
            </a:r>
            <a:r>
              <a:rPr lang="fr-FR" sz="2200" i="0" dirty="0"/>
              <a:t>d’un </a:t>
            </a:r>
            <a:r>
              <a:rPr lang="fr-FR" sz="2200" b="1" i="0" dirty="0">
                <a:solidFill>
                  <a:schemeClr val="bg1"/>
                </a:solidFill>
              </a:rPr>
              <a:t>registre public des bénéficiaires effectifs </a:t>
            </a:r>
          </a:p>
          <a:p>
            <a:pPr lvl="1" algn="just">
              <a:buFont typeface="Franklin Gothic Book" panose="020B0503020102020204" pitchFamily="34" charset="0"/>
              <a:buChar char="►"/>
            </a:pPr>
            <a:r>
              <a:rPr lang="fr-FR" sz="2200" i="0" dirty="0"/>
              <a:t>Le </a:t>
            </a:r>
            <a:r>
              <a:rPr lang="fr-FR" sz="2200" b="1" i="0" dirty="0">
                <a:solidFill>
                  <a:schemeClr val="bg1"/>
                </a:solidFill>
              </a:rPr>
              <a:t>GMP a-t-il adopté</a:t>
            </a:r>
            <a:r>
              <a:rPr lang="fr-FR" sz="2200" i="0" dirty="0"/>
              <a:t> une </a:t>
            </a:r>
            <a:r>
              <a:rPr lang="fr-FR" sz="2200" b="1" i="0" dirty="0">
                <a:solidFill>
                  <a:schemeClr val="bg1"/>
                </a:solidFill>
              </a:rPr>
              <a:t>définition du bénéficiaire effectif ?</a:t>
            </a:r>
            <a:r>
              <a:rPr lang="fr-FR" sz="2200" i="0" dirty="0"/>
              <a:t> Est-elle </a:t>
            </a:r>
            <a:r>
              <a:rPr lang="fr-FR" sz="2200" b="1" i="0" dirty="0">
                <a:solidFill>
                  <a:schemeClr val="bg1"/>
                </a:solidFill>
              </a:rPr>
              <a:t>conforme à l’Exigence</a:t>
            </a:r>
            <a:r>
              <a:rPr lang="fr-FR" sz="2200" i="0" dirty="0"/>
              <a:t> et aux </a:t>
            </a:r>
            <a:r>
              <a:rPr lang="fr-FR" sz="2200" b="1" i="0" dirty="0">
                <a:solidFill>
                  <a:schemeClr val="bg1"/>
                </a:solidFill>
              </a:rPr>
              <a:t>normes internationales</a:t>
            </a:r>
            <a:r>
              <a:rPr lang="fr-FR" sz="2200" i="0" dirty="0"/>
              <a:t> ? Prévoit-elle des </a:t>
            </a:r>
            <a:r>
              <a:rPr lang="fr-FR" sz="2200" b="1" i="0" dirty="0">
                <a:solidFill>
                  <a:schemeClr val="bg1"/>
                </a:solidFill>
              </a:rPr>
              <a:t>seuils</a:t>
            </a:r>
            <a:r>
              <a:rPr lang="fr-FR" sz="2200" i="0" dirty="0"/>
              <a:t> et une </a:t>
            </a:r>
            <a:r>
              <a:rPr lang="fr-FR" sz="2200" b="1" i="0" dirty="0">
                <a:solidFill>
                  <a:schemeClr val="bg1"/>
                </a:solidFill>
              </a:rPr>
              <a:t>déclaration des PPE</a:t>
            </a:r>
            <a:r>
              <a:rPr lang="fr-FR" sz="2200" i="0" dirty="0"/>
              <a:t> ? Le </a:t>
            </a:r>
            <a:r>
              <a:rPr lang="fr-FR" sz="2200" b="1" i="0" dirty="0">
                <a:solidFill>
                  <a:schemeClr val="bg1"/>
                </a:solidFill>
              </a:rPr>
              <a:t>Rapport ITIE</a:t>
            </a:r>
            <a:r>
              <a:rPr lang="fr-FR" sz="2200" i="0" dirty="0"/>
              <a:t> y fait-il </a:t>
            </a:r>
            <a:r>
              <a:rPr lang="fr-FR" sz="2200" b="1" i="0" dirty="0">
                <a:solidFill>
                  <a:schemeClr val="bg1"/>
                </a:solidFill>
              </a:rPr>
              <a:t>référence</a:t>
            </a:r>
            <a:r>
              <a:rPr lang="fr-FR" sz="2200" i="0" dirty="0"/>
              <a:t> ?</a:t>
            </a:r>
          </a:p>
          <a:p>
            <a:pPr lvl="1" algn="just">
              <a:buFont typeface="Franklin Gothic Book" panose="020B0503020102020204" pitchFamily="34" charset="0"/>
              <a:buChar char="►"/>
            </a:pPr>
            <a:r>
              <a:rPr lang="fr-FR" sz="2200" b="1" i="0" dirty="0">
                <a:solidFill>
                  <a:schemeClr val="bg1"/>
                </a:solidFill>
              </a:rPr>
              <a:t>Échanges</a:t>
            </a:r>
            <a:r>
              <a:rPr lang="fr-FR" sz="2200" i="0" dirty="0"/>
              <a:t> du GMP sur la divulgation de la propriété effective et son </a:t>
            </a:r>
            <a:r>
              <a:rPr lang="fr-FR" sz="2200" b="1" i="0" dirty="0">
                <a:solidFill>
                  <a:schemeClr val="bg1"/>
                </a:solidFill>
              </a:rPr>
              <a:t>évaluation des lacunes et insuffisances</a:t>
            </a:r>
            <a:r>
              <a:rPr lang="fr-FR" sz="2200" i="0" dirty="0"/>
              <a:t> (notamment la matérialité des omissions et la fiabilité des informations). </a:t>
            </a:r>
            <a:r>
              <a:rPr lang="fr-FR" sz="2200" b="1" i="0" dirty="0">
                <a:solidFill>
                  <a:schemeClr val="bg1"/>
                </a:solidFill>
              </a:rPr>
              <a:t>Un plan est-il prévu pour surmonter</a:t>
            </a:r>
            <a:r>
              <a:rPr lang="fr-FR" sz="2200" i="0" dirty="0"/>
              <a:t> ces difficultés ?</a:t>
            </a:r>
          </a:p>
          <a:p>
            <a:pPr lvl="1" algn="just">
              <a:buFont typeface="Franklin Gothic Book" panose="020B0503020102020204" pitchFamily="34" charset="0"/>
              <a:buChar char="►"/>
            </a:pPr>
            <a:endParaRPr lang="en-GB" sz="2400" i="0" dirty="0"/>
          </a:p>
          <a:p>
            <a:pPr marL="397764" lvl="1" indent="0" algn="just">
              <a:buClr>
                <a:schemeClr val="tx2"/>
              </a:buClr>
              <a:buNone/>
            </a:pPr>
            <a:endParaRPr lang="en-GB" sz="2400" i="0" dirty="0"/>
          </a:p>
          <a:p>
            <a:pPr marL="854964" lvl="1" indent="-457200">
              <a:buFont typeface="+mj-lt"/>
              <a:buAutoNum type="arabicParenR"/>
            </a:pPr>
            <a:endParaRPr lang="nb-NO" sz="2800" b="1" dirty="0">
              <a:solidFill>
                <a:schemeClr val="bg1"/>
              </a:solidFill>
            </a:endParaRPr>
          </a:p>
          <a:p>
            <a:pPr lvl="1"/>
            <a:endParaRPr lang="nb-NO" sz="2800" b="1" dirty="0">
              <a:solidFill>
                <a:schemeClr val="bg1"/>
              </a:solidFill>
            </a:endParaRPr>
          </a:p>
        </p:txBody>
      </p:sp>
      <p:sp>
        <p:nvSpPr>
          <p:cNvPr id="9" name="Title 1">
            <a:extLst>
              <a:ext uri="{FF2B5EF4-FFF2-40B4-BE49-F238E27FC236}">
                <a16:creationId xmlns:a16="http://schemas.microsoft.com/office/drawing/2014/main" id="{3F751F6D-B01A-41B3-BE80-CE0E1B6284B9}"/>
              </a:ext>
            </a:extLst>
          </p:cNvPr>
          <p:cNvSpPr txBox="1">
            <a:spLocks/>
          </p:cNvSpPr>
          <p:nvPr>
            <p:custDataLst>
              <p:tags r:id="rId3"/>
            </p:custDataLst>
          </p:nvPr>
        </p:nvSpPr>
        <p:spPr>
          <a:xfrm>
            <a:off x="154359" y="1596074"/>
            <a:ext cx="8179315" cy="671660"/>
          </a:xfrm>
          <a:prstGeom prst="rect">
            <a:avLst/>
          </a:prstGeom>
        </p:spPr>
        <p:txBody>
          <a:bodyPr vert="horz" lIns="91440" tIns="45720" rIns="91440" bIns="45720" rtlCol="0" anchor="t">
            <a:noAutofit/>
          </a:bodyPr>
          <a:lstStyle>
            <a:lvl1pPr algn="l" defTabSz="685800" rtl="0" eaLnBrk="1" latinLnBrk="0" hangingPunct="1">
              <a:lnSpc>
                <a:spcPct val="89000"/>
              </a:lnSpc>
              <a:spcBef>
                <a:spcPct val="0"/>
              </a:spcBef>
              <a:buNone/>
              <a:defRPr sz="3000" b="1" i="0" kern="1200" baseline="0">
                <a:solidFill>
                  <a:srgbClr val="132856"/>
                </a:solidFill>
                <a:latin typeface="Franklin Gothic Demi" panose="020B0603020102020204" pitchFamily="34" charset="0"/>
                <a:ea typeface="+mj-ea"/>
                <a:cs typeface="+mj-cs"/>
              </a:defRPr>
            </a:lvl1pPr>
          </a:lstStyle>
          <a:p>
            <a:pPr>
              <a:defRPr/>
            </a:pPr>
            <a:br>
              <a:rPr lang="fr-FR" sz="3600" b="0">
                <a:latin typeface="Franklin Gothic Book" panose="020B0503020102020204" pitchFamily="34" charset="0"/>
              </a:rPr>
            </a:br>
            <a:br>
              <a:rPr lang="fr-FR" sz="3600" b="0">
                <a:latin typeface="Franklin Gothic Book" panose="020B0503020102020204" pitchFamily="34" charset="0"/>
              </a:rPr>
            </a:br>
            <a:endParaRPr lang="fr-FR" sz="3600" b="0">
              <a:latin typeface="Franklin Gothic Book" panose="020B0503020102020204" pitchFamily="34" charset="0"/>
            </a:endParaRPr>
          </a:p>
        </p:txBody>
      </p:sp>
    </p:spTree>
    <p:extLst>
      <p:ext uri="{BB962C8B-B14F-4D97-AF65-F5344CB8AC3E}">
        <p14:creationId xmlns:p14="http://schemas.microsoft.com/office/powerpoint/2010/main" val="12586967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38695F10-01F0-4F62-BF2E-85A0D0D59D2B}"/>
              </a:ext>
            </a:extLst>
          </p:cNvPr>
          <p:cNvSpPr>
            <a:spLocks noGrp="1"/>
          </p:cNvSpPr>
          <p:nvPr>
            <p:ph type="title"/>
            <p:custDataLst>
              <p:tags r:id="rId1"/>
            </p:custDataLst>
          </p:nvPr>
        </p:nvSpPr>
        <p:spPr>
          <a:xfrm>
            <a:off x="582326" y="961848"/>
            <a:ext cx="8179315" cy="671660"/>
          </a:xfrm>
        </p:spPr>
        <p:txBody>
          <a:bodyPr/>
          <a:lstStyle/>
          <a:p>
            <a:pPr>
              <a:defRPr/>
            </a:pPr>
            <a:r>
              <a:rPr lang="fr-FR" sz="4000" dirty="0">
                <a:latin typeface="Franklin Gothic Book"/>
              </a:rPr>
              <a:t>1</a:t>
            </a:r>
            <a:r>
              <a:rPr lang="fr-FR" sz="4000" baseline="30000" dirty="0">
                <a:latin typeface="Franklin Gothic Book"/>
              </a:rPr>
              <a:t>ere</a:t>
            </a:r>
            <a:r>
              <a:rPr lang="fr-FR" sz="4000" dirty="0">
                <a:latin typeface="Franklin Gothic Book"/>
              </a:rPr>
              <a:t> phase </a:t>
            </a:r>
            <a:br>
              <a:rPr lang="fr-FR" sz="4400" dirty="0">
                <a:latin typeface="Franklin Gothic Book" panose="020B0503020102020204" pitchFamily="34" charset="0"/>
              </a:rPr>
            </a:br>
            <a:r>
              <a:rPr lang="fr-FR" sz="3600" b="0" dirty="0">
                <a:latin typeface="Franklin Gothic Book"/>
              </a:rPr>
              <a:t>Critères initiaux (2020-2021) :</a:t>
            </a:r>
            <a:br>
              <a:rPr lang="fr-FR" sz="3600" b="0" dirty="0">
                <a:latin typeface="Franklin Gothic Book" panose="020B0503020102020204" pitchFamily="34" charset="0"/>
              </a:rPr>
            </a:br>
            <a:endParaRPr lang="fr-FR" sz="3600" b="0" dirty="0">
              <a:latin typeface="Franklin Gothic Book" panose="020B0503020102020204" pitchFamily="34" charset="0"/>
            </a:endParaRPr>
          </a:p>
        </p:txBody>
      </p:sp>
      <p:sp>
        <p:nvSpPr>
          <p:cNvPr id="8" name="Content Placeholder 7">
            <a:extLst>
              <a:ext uri="{FF2B5EF4-FFF2-40B4-BE49-F238E27FC236}">
                <a16:creationId xmlns:a16="http://schemas.microsoft.com/office/drawing/2014/main" id="{426E35D6-72E7-4822-A32D-844986BE5A29}"/>
              </a:ext>
            </a:extLst>
          </p:cNvPr>
          <p:cNvSpPr>
            <a:spLocks noGrp="1"/>
          </p:cNvSpPr>
          <p:nvPr>
            <p:ph idx="1"/>
            <p:custDataLst>
              <p:tags r:id="rId2"/>
            </p:custDataLst>
          </p:nvPr>
        </p:nvSpPr>
        <p:spPr>
          <a:xfrm>
            <a:off x="-198509" y="2168582"/>
            <a:ext cx="9105388" cy="5931122"/>
          </a:xfrm>
        </p:spPr>
        <p:txBody>
          <a:bodyPr>
            <a:normAutofit/>
          </a:bodyPr>
          <a:lstStyle/>
          <a:p>
            <a:pPr marL="397764" lvl="1" indent="0" algn="just">
              <a:spcBef>
                <a:spcPts val="600"/>
              </a:spcBef>
              <a:spcAft>
                <a:spcPts val="600"/>
              </a:spcAft>
              <a:buClr>
                <a:schemeClr val="tx2"/>
              </a:buClr>
              <a:buNone/>
            </a:pPr>
            <a:r>
              <a:rPr lang="fr-FR" sz="2700" i="0" dirty="0">
                <a:latin typeface="Franklin Gothic Book" panose="020B0503020102020204" pitchFamily="34" charset="0"/>
              </a:rPr>
              <a:t>L’évaluation portera sur un nombre limité de questions (2/2) :</a:t>
            </a:r>
          </a:p>
          <a:p>
            <a:pPr lvl="1" algn="just">
              <a:spcBef>
                <a:spcPts val="600"/>
              </a:spcBef>
              <a:spcAft>
                <a:spcPts val="600"/>
              </a:spcAft>
              <a:buClr>
                <a:schemeClr val="tx2"/>
              </a:buClr>
              <a:buFont typeface="Franklin Gothic Book" panose="020B0503020102020204" pitchFamily="34" charset="0"/>
              <a:buChar char="►"/>
            </a:pPr>
            <a:r>
              <a:rPr lang="fr-FR" sz="2200" b="1" i="0" dirty="0">
                <a:solidFill>
                  <a:schemeClr val="bg1"/>
                </a:solidFill>
              </a:rPr>
              <a:t>Demande de divulgation</a:t>
            </a:r>
            <a:r>
              <a:rPr lang="fr-FR" sz="2200" i="0" dirty="0">
                <a:solidFill>
                  <a:schemeClr val="bg1"/>
                </a:solidFill>
              </a:rPr>
              <a:t> </a:t>
            </a:r>
            <a:r>
              <a:rPr lang="fr-FR" sz="2200" i="0" dirty="0"/>
              <a:t>d’informations sur la propriété effective, </a:t>
            </a:r>
            <a:r>
              <a:rPr lang="fr-FR" sz="2200" b="1" i="0" dirty="0">
                <a:solidFill>
                  <a:schemeClr val="bg1"/>
                </a:solidFill>
              </a:rPr>
              <a:t>soutien du cadre légal </a:t>
            </a:r>
            <a:r>
              <a:rPr lang="fr-FR" sz="2200" i="0" dirty="0">
                <a:solidFill>
                  <a:schemeClr val="bg1"/>
                </a:solidFill>
              </a:rPr>
              <a:t>et </a:t>
            </a:r>
            <a:r>
              <a:rPr lang="fr-FR" sz="2200" b="1" i="0" dirty="0">
                <a:solidFill>
                  <a:schemeClr val="bg1"/>
                </a:solidFill>
              </a:rPr>
              <a:t>divulgation par les entreprises</a:t>
            </a:r>
            <a:r>
              <a:rPr lang="fr-FR" sz="2200" i="0" dirty="0">
                <a:solidFill>
                  <a:schemeClr val="bg1"/>
                </a:solidFill>
              </a:rPr>
              <a:t> </a:t>
            </a:r>
          </a:p>
          <a:p>
            <a:pPr lvl="1" algn="just">
              <a:spcBef>
                <a:spcPts val="600"/>
              </a:spcBef>
              <a:spcAft>
                <a:spcPts val="600"/>
              </a:spcAft>
              <a:buClr>
                <a:schemeClr val="tx2"/>
              </a:buClr>
              <a:buFont typeface="Franklin Gothic Book" panose="020B0503020102020204" pitchFamily="34" charset="0"/>
              <a:buChar char="►"/>
            </a:pPr>
            <a:r>
              <a:rPr lang="fr-FR" sz="2200" i="0" dirty="0"/>
              <a:t>Les informations incluent-elles le </a:t>
            </a:r>
            <a:r>
              <a:rPr lang="fr-FR" sz="2200" b="1" i="0" dirty="0">
                <a:solidFill>
                  <a:schemeClr val="bg1"/>
                </a:solidFill>
              </a:rPr>
              <a:t>niveau de propriété</a:t>
            </a:r>
            <a:r>
              <a:rPr lang="fr-FR" sz="2200" i="0" dirty="0"/>
              <a:t>, les </a:t>
            </a:r>
            <a:r>
              <a:rPr lang="fr-FR" sz="2200" b="1" i="0" dirty="0">
                <a:solidFill>
                  <a:schemeClr val="bg1"/>
                </a:solidFill>
              </a:rPr>
              <a:t>modalités d’exercice</a:t>
            </a:r>
            <a:r>
              <a:rPr lang="fr-FR" sz="2200" i="0" dirty="0"/>
              <a:t>, des informations détaillées sur </a:t>
            </a:r>
            <a:r>
              <a:rPr lang="fr-FR" sz="2200" i="0" dirty="0">
                <a:solidFill>
                  <a:schemeClr val="bg1"/>
                </a:solidFill>
              </a:rPr>
              <a:t>l’</a:t>
            </a:r>
            <a:r>
              <a:rPr lang="fr-FR" sz="2200" b="1" i="0" dirty="0">
                <a:solidFill>
                  <a:schemeClr val="bg1"/>
                </a:solidFill>
              </a:rPr>
              <a:t>identité</a:t>
            </a:r>
            <a:r>
              <a:rPr lang="fr-FR" sz="2200" i="0" dirty="0"/>
              <a:t>, et l’identité des </a:t>
            </a:r>
            <a:r>
              <a:rPr lang="fr-FR" sz="2200" b="1" i="0" dirty="0">
                <a:solidFill>
                  <a:schemeClr val="bg1"/>
                </a:solidFill>
              </a:rPr>
              <a:t>PPE</a:t>
            </a:r>
            <a:r>
              <a:rPr lang="fr-FR" sz="2200" i="0" dirty="0"/>
              <a:t> ? Des </a:t>
            </a:r>
            <a:r>
              <a:rPr lang="fr-FR" sz="2200" b="1" i="0" dirty="0">
                <a:solidFill>
                  <a:schemeClr val="bg1"/>
                </a:solidFill>
              </a:rPr>
              <a:t>moyens</a:t>
            </a:r>
            <a:r>
              <a:rPr lang="fr-FR" sz="2200" i="0" dirty="0"/>
              <a:t> ont-ils été mis en place pour que les entreprises puissent </a:t>
            </a:r>
            <a:r>
              <a:rPr lang="fr-FR" sz="2200" b="1" i="0" dirty="0">
                <a:solidFill>
                  <a:schemeClr val="bg1"/>
                </a:solidFill>
              </a:rPr>
              <a:t>garantir l’exactitude</a:t>
            </a:r>
            <a:r>
              <a:rPr lang="fr-FR" sz="2200" i="0" dirty="0"/>
              <a:t> des informations ? </a:t>
            </a:r>
          </a:p>
          <a:p>
            <a:pPr lvl="1" algn="just">
              <a:spcBef>
                <a:spcPts val="600"/>
              </a:spcBef>
              <a:spcAft>
                <a:spcPts val="600"/>
              </a:spcAft>
              <a:buClr>
                <a:schemeClr val="tx2"/>
              </a:buClr>
              <a:buFont typeface="Franklin Gothic Book" panose="020B0503020102020204" pitchFamily="34" charset="0"/>
              <a:buChar char="►"/>
            </a:pPr>
            <a:r>
              <a:rPr lang="fr-FR" sz="2200" i="0" dirty="0"/>
              <a:t>Pour les entreprises </a:t>
            </a:r>
            <a:r>
              <a:rPr lang="fr-FR" sz="2200" b="1" i="0" dirty="0">
                <a:solidFill>
                  <a:schemeClr val="bg1"/>
                </a:solidFill>
              </a:rPr>
              <a:t>cotées en bourse, la Bourse de valeurs est-elle précisée ?</a:t>
            </a:r>
          </a:p>
          <a:p>
            <a:pPr marL="397764" lvl="1" indent="0" algn="just">
              <a:buClr>
                <a:schemeClr val="tx2"/>
              </a:buClr>
              <a:buNone/>
            </a:pPr>
            <a:endParaRPr lang="en-GB" sz="2400" i="0" dirty="0"/>
          </a:p>
          <a:p>
            <a:pPr marL="854964" lvl="1" indent="-457200">
              <a:buFont typeface="+mj-lt"/>
              <a:buAutoNum type="arabicParenR"/>
            </a:pPr>
            <a:endParaRPr lang="nb-NO" sz="2800" b="1" dirty="0">
              <a:solidFill>
                <a:schemeClr val="bg1"/>
              </a:solidFill>
            </a:endParaRPr>
          </a:p>
          <a:p>
            <a:pPr lvl="1"/>
            <a:endParaRPr lang="nb-NO" sz="2800" b="1" dirty="0">
              <a:solidFill>
                <a:schemeClr val="bg1"/>
              </a:solidFill>
            </a:endParaRPr>
          </a:p>
        </p:txBody>
      </p:sp>
      <p:sp>
        <p:nvSpPr>
          <p:cNvPr id="9" name="Title 1">
            <a:extLst>
              <a:ext uri="{FF2B5EF4-FFF2-40B4-BE49-F238E27FC236}">
                <a16:creationId xmlns:a16="http://schemas.microsoft.com/office/drawing/2014/main" id="{3F751F6D-B01A-41B3-BE80-CE0E1B6284B9}"/>
              </a:ext>
            </a:extLst>
          </p:cNvPr>
          <p:cNvSpPr txBox="1">
            <a:spLocks/>
          </p:cNvSpPr>
          <p:nvPr>
            <p:custDataLst>
              <p:tags r:id="rId3"/>
            </p:custDataLst>
          </p:nvPr>
        </p:nvSpPr>
        <p:spPr>
          <a:xfrm>
            <a:off x="154359" y="1596074"/>
            <a:ext cx="8179315" cy="671660"/>
          </a:xfrm>
          <a:prstGeom prst="rect">
            <a:avLst/>
          </a:prstGeom>
        </p:spPr>
        <p:txBody>
          <a:bodyPr vert="horz" lIns="91440" tIns="45720" rIns="91440" bIns="45720" rtlCol="0" anchor="t">
            <a:noAutofit/>
          </a:bodyPr>
          <a:lstStyle>
            <a:lvl1pPr algn="l" defTabSz="685800" rtl="0" eaLnBrk="1" latinLnBrk="0" hangingPunct="1">
              <a:lnSpc>
                <a:spcPct val="89000"/>
              </a:lnSpc>
              <a:spcBef>
                <a:spcPct val="0"/>
              </a:spcBef>
              <a:buNone/>
              <a:defRPr sz="3000" b="1" i="0" kern="1200" baseline="0">
                <a:solidFill>
                  <a:srgbClr val="132856"/>
                </a:solidFill>
                <a:latin typeface="Franklin Gothic Demi" panose="020B0603020102020204" pitchFamily="34" charset="0"/>
                <a:ea typeface="+mj-ea"/>
                <a:cs typeface="+mj-cs"/>
              </a:defRPr>
            </a:lvl1pPr>
          </a:lstStyle>
          <a:p>
            <a:pPr>
              <a:defRPr/>
            </a:pPr>
            <a:br>
              <a:rPr lang="fr-FR" sz="3600" b="0">
                <a:latin typeface="Franklin Gothic Book" panose="020B0503020102020204" pitchFamily="34" charset="0"/>
              </a:rPr>
            </a:br>
            <a:br>
              <a:rPr lang="fr-FR" sz="3600" b="0">
                <a:latin typeface="Franklin Gothic Book" panose="020B0503020102020204" pitchFamily="34" charset="0"/>
              </a:rPr>
            </a:br>
            <a:endParaRPr lang="fr-FR" sz="3600" b="0">
              <a:latin typeface="Franklin Gothic Book" panose="020B0503020102020204" pitchFamily="34" charset="0"/>
            </a:endParaRPr>
          </a:p>
        </p:txBody>
      </p:sp>
    </p:spTree>
    <p:extLst>
      <p:ext uri="{BB962C8B-B14F-4D97-AF65-F5344CB8AC3E}">
        <p14:creationId xmlns:p14="http://schemas.microsoft.com/office/powerpoint/2010/main" val="30116131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38695F10-01F0-4F62-BF2E-85A0D0D59D2B}"/>
              </a:ext>
            </a:extLst>
          </p:cNvPr>
          <p:cNvSpPr>
            <a:spLocks noGrp="1"/>
          </p:cNvSpPr>
          <p:nvPr>
            <p:ph type="title"/>
            <p:custDataLst>
              <p:tags r:id="rId1"/>
            </p:custDataLst>
          </p:nvPr>
        </p:nvSpPr>
        <p:spPr>
          <a:xfrm>
            <a:off x="0" y="110541"/>
            <a:ext cx="8179315" cy="671660"/>
          </a:xfrm>
        </p:spPr>
        <p:txBody>
          <a:bodyPr/>
          <a:lstStyle/>
          <a:p>
            <a:pPr>
              <a:defRPr/>
            </a:pPr>
            <a:r>
              <a:rPr lang="fr-FR" sz="4000">
                <a:latin typeface="Franklin Gothic Book" panose="020B0503020102020204" pitchFamily="34" charset="0"/>
              </a:rPr>
              <a:t>Phases 1 et 2</a:t>
            </a:r>
            <a:br>
              <a:rPr lang="fr-FR" sz="4400">
                <a:latin typeface="Franklin Gothic Book" panose="020B0503020102020204" pitchFamily="34" charset="0"/>
              </a:rPr>
            </a:br>
            <a:br>
              <a:rPr lang="fr-FR" sz="3600" b="0">
                <a:latin typeface="Franklin Gothic Book" panose="020B0503020102020204" pitchFamily="34" charset="0"/>
              </a:rPr>
            </a:br>
            <a:endParaRPr lang="fr-FR" sz="3600" b="0">
              <a:latin typeface="Franklin Gothic Book" panose="020B0503020102020204" pitchFamily="34" charset="0"/>
            </a:endParaRPr>
          </a:p>
        </p:txBody>
      </p:sp>
      <p:sp>
        <p:nvSpPr>
          <p:cNvPr id="8" name="Content Placeholder 7">
            <a:extLst>
              <a:ext uri="{FF2B5EF4-FFF2-40B4-BE49-F238E27FC236}">
                <a16:creationId xmlns:a16="http://schemas.microsoft.com/office/drawing/2014/main" id="{426E35D6-72E7-4822-A32D-844986BE5A29}"/>
              </a:ext>
            </a:extLst>
          </p:cNvPr>
          <p:cNvSpPr>
            <a:spLocks noGrp="1"/>
          </p:cNvSpPr>
          <p:nvPr>
            <p:ph idx="1"/>
            <p:custDataLst>
              <p:tags r:id="rId2"/>
            </p:custDataLst>
          </p:nvPr>
        </p:nvSpPr>
        <p:spPr>
          <a:xfrm>
            <a:off x="-115747" y="1633077"/>
            <a:ext cx="9105388" cy="5931122"/>
          </a:xfrm>
        </p:spPr>
        <p:txBody>
          <a:bodyPr>
            <a:normAutofit/>
          </a:bodyPr>
          <a:lstStyle/>
          <a:p>
            <a:pPr marL="397764" lvl="1" indent="0">
              <a:buNone/>
            </a:pPr>
            <a:endParaRPr lang="nb-NO" sz="2800" b="1" dirty="0">
              <a:solidFill>
                <a:schemeClr val="bg1"/>
              </a:solidFill>
            </a:endParaRPr>
          </a:p>
          <a:p>
            <a:pPr lvl="1"/>
            <a:endParaRPr lang="nb-NO" sz="2800" b="1" dirty="0">
              <a:solidFill>
                <a:schemeClr val="bg1"/>
              </a:solidFill>
            </a:endParaRPr>
          </a:p>
        </p:txBody>
      </p:sp>
      <p:sp>
        <p:nvSpPr>
          <p:cNvPr id="9" name="Title 1">
            <a:extLst>
              <a:ext uri="{FF2B5EF4-FFF2-40B4-BE49-F238E27FC236}">
                <a16:creationId xmlns:a16="http://schemas.microsoft.com/office/drawing/2014/main" id="{3F751F6D-B01A-41B3-BE80-CE0E1B6284B9}"/>
              </a:ext>
            </a:extLst>
          </p:cNvPr>
          <p:cNvSpPr txBox="1">
            <a:spLocks/>
          </p:cNvSpPr>
          <p:nvPr>
            <p:custDataLst>
              <p:tags r:id="rId3"/>
            </p:custDataLst>
          </p:nvPr>
        </p:nvSpPr>
        <p:spPr>
          <a:xfrm>
            <a:off x="154359" y="1596074"/>
            <a:ext cx="8179315" cy="671660"/>
          </a:xfrm>
          <a:prstGeom prst="rect">
            <a:avLst/>
          </a:prstGeom>
        </p:spPr>
        <p:txBody>
          <a:bodyPr vert="horz" lIns="91440" tIns="45720" rIns="91440" bIns="45720" rtlCol="0" anchor="t">
            <a:noAutofit/>
          </a:bodyPr>
          <a:lstStyle>
            <a:lvl1pPr algn="l" defTabSz="685800" rtl="0" eaLnBrk="1" latinLnBrk="0" hangingPunct="1">
              <a:lnSpc>
                <a:spcPct val="89000"/>
              </a:lnSpc>
              <a:spcBef>
                <a:spcPct val="0"/>
              </a:spcBef>
              <a:buNone/>
              <a:defRPr sz="3000" b="1" i="0" kern="1200" baseline="0">
                <a:solidFill>
                  <a:srgbClr val="132856"/>
                </a:solidFill>
                <a:latin typeface="Franklin Gothic Demi" panose="020B0603020102020204" pitchFamily="34" charset="0"/>
                <a:ea typeface="+mj-ea"/>
                <a:cs typeface="+mj-cs"/>
              </a:defRPr>
            </a:lvl1pPr>
          </a:lstStyle>
          <a:p>
            <a:pPr>
              <a:defRPr/>
            </a:pPr>
            <a:br>
              <a:rPr lang="fr-FR" sz="3600" b="0">
                <a:latin typeface="Franklin Gothic Book" panose="020B0503020102020204" pitchFamily="34" charset="0"/>
              </a:rPr>
            </a:br>
            <a:br>
              <a:rPr lang="fr-FR" sz="3600" b="0">
                <a:latin typeface="Franklin Gothic Book" panose="020B0503020102020204" pitchFamily="34" charset="0"/>
              </a:rPr>
            </a:br>
            <a:endParaRPr lang="fr-FR" sz="3600" b="0">
              <a:latin typeface="Franklin Gothic Book" panose="020B0503020102020204" pitchFamily="34" charset="0"/>
            </a:endParaRPr>
          </a:p>
        </p:txBody>
      </p:sp>
      <p:graphicFrame>
        <p:nvGraphicFramePr>
          <p:cNvPr id="5" name="Table 4">
            <a:extLst>
              <a:ext uri="{FF2B5EF4-FFF2-40B4-BE49-F238E27FC236}">
                <a16:creationId xmlns:a16="http://schemas.microsoft.com/office/drawing/2014/main" id="{4D93157F-0B01-4079-BA03-596124236A87}"/>
              </a:ext>
            </a:extLst>
          </p:cNvPr>
          <p:cNvGraphicFramePr>
            <a:graphicFrameLocks noGrp="1"/>
          </p:cNvGraphicFramePr>
          <p:nvPr>
            <p:custDataLst>
              <p:tags r:id="rId4"/>
            </p:custDataLst>
            <p:extLst>
              <p:ext uri="{D42A27DB-BD31-4B8C-83A1-F6EECF244321}">
                <p14:modId xmlns:p14="http://schemas.microsoft.com/office/powerpoint/2010/main" val="2314935689"/>
              </p:ext>
            </p:extLst>
          </p:nvPr>
        </p:nvGraphicFramePr>
        <p:xfrm>
          <a:off x="154358" y="782201"/>
          <a:ext cx="8835282" cy="6039783"/>
        </p:xfrm>
        <a:graphic>
          <a:graphicData uri="http://schemas.openxmlformats.org/drawingml/2006/table">
            <a:tbl>
              <a:tblPr firstRow="1" firstCol="1" bandRow="1">
                <a:tableStyleId>{5C22544A-7EE6-4342-B048-85BDC9FD1C3A}</a:tableStyleId>
              </a:tblPr>
              <a:tblGrid>
                <a:gridCol w="1978276">
                  <a:extLst>
                    <a:ext uri="{9D8B030D-6E8A-4147-A177-3AD203B41FA5}">
                      <a16:colId xmlns:a16="http://schemas.microsoft.com/office/drawing/2014/main" val="4268314992"/>
                    </a:ext>
                  </a:extLst>
                </a:gridCol>
                <a:gridCol w="3241380">
                  <a:extLst>
                    <a:ext uri="{9D8B030D-6E8A-4147-A177-3AD203B41FA5}">
                      <a16:colId xmlns:a16="http://schemas.microsoft.com/office/drawing/2014/main" val="1980298934"/>
                    </a:ext>
                  </a:extLst>
                </a:gridCol>
                <a:gridCol w="3615626">
                  <a:extLst>
                    <a:ext uri="{9D8B030D-6E8A-4147-A177-3AD203B41FA5}">
                      <a16:colId xmlns:a16="http://schemas.microsoft.com/office/drawing/2014/main" val="3853404035"/>
                    </a:ext>
                  </a:extLst>
                </a:gridCol>
              </a:tblGrid>
              <a:tr h="421408">
                <a:tc>
                  <a:txBody>
                    <a:bodyPr/>
                    <a:lstStyle/>
                    <a:p>
                      <a:pPr algn="ctr">
                        <a:lnSpc>
                          <a:spcPct val="115000"/>
                        </a:lnSpc>
                        <a:spcBef>
                          <a:spcPts val="600"/>
                        </a:spcBef>
                        <a:spcAft>
                          <a:spcPts val="600"/>
                        </a:spcAft>
                      </a:pPr>
                      <a:r>
                        <a:rPr lang="fr-FR" sz="1100" dirty="0">
                          <a:solidFill>
                            <a:srgbClr val="FFFFFF"/>
                          </a:solidFill>
                          <a:latin typeface="+mn-lt"/>
                        </a:rPr>
                        <a:t>Éléments de l’Exigence 2.5</a:t>
                      </a: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Bef>
                          <a:spcPts val="0"/>
                        </a:spcBef>
                        <a:spcAft>
                          <a:spcPts val="0"/>
                        </a:spcAft>
                      </a:pPr>
                      <a:r>
                        <a:rPr lang="fr-FR" sz="1100">
                          <a:solidFill>
                            <a:schemeClr val="bg1"/>
                          </a:solidFill>
                          <a:latin typeface="+mn-lt"/>
                        </a:rPr>
                        <a:t>Phase 1 – Critères initiaux</a:t>
                      </a:r>
                    </a:p>
                    <a:p>
                      <a:pPr algn="ctr">
                        <a:lnSpc>
                          <a:spcPct val="115000"/>
                        </a:lnSpc>
                        <a:spcBef>
                          <a:spcPts val="0"/>
                        </a:spcBef>
                        <a:spcAft>
                          <a:spcPts val="0"/>
                        </a:spcAft>
                      </a:pPr>
                      <a:r>
                        <a:rPr lang="fr-FR" sz="1100">
                          <a:solidFill>
                            <a:schemeClr val="bg1"/>
                          </a:solidFill>
                          <a:latin typeface="+mn-lt"/>
                        </a:rPr>
                        <a:t>(1</a:t>
                      </a:r>
                      <a:r>
                        <a:rPr lang="fr-FR" sz="1100" baseline="30000">
                          <a:solidFill>
                            <a:schemeClr val="bg1"/>
                          </a:solidFill>
                          <a:latin typeface="+mn-lt"/>
                        </a:rPr>
                        <a:t>er</a:t>
                      </a:r>
                      <a:r>
                        <a:rPr lang="fr-FR" sz="1100">
                          <a:solidFill>
                            <a:schemeClr val="bg1"/>
                          </a:solidFill>
                          <a:latin typeface="+mn-lt"/>
                        </a:rPr>
                        <a:t> janv. 2020 – 31 déc. 2021)</a:t>
                      </a: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a:lnSpc>
                          <a:spcPct val="115000"/>
                        </a:lnSpc>
                        <a:spcBef>
                          <a:spcPts val="0"/>
                        </a:spcBef>
                        <a:spcAft>
                          <a:spcPts val="0"/>
                        </a:spcAft>
                      </a:pPr>
                      <a:r>
                        <a:rPr lang="fr-FR" sz="1100">
                          <a:solidFill>
                            <a:schemeClr val="bg1"/>
                          </a:solidFill>
                          <a:latin typeface="+mn-lt"/>
                        </a:rPr>
                        <a:t>Phase 2 – Tous les critères</a:t>
                      </a:r>
                    </a:p>
                    <a:p>
                      <a:pPr algn="ctr">
                        <a:lnSpc>
                          <a:spcPct val="115000"/>
                        </a:lnSpc>
                        <a:spcBef>
                          <a:spcPts val="0"/>
                        </a:spcBef>
                        <a:spcAft>
                          <a:spcPts val="0"/>
                        </a:spcAft>
                      </a:pPr>
                      <a:r>
                        <a:rPr lang="fr-FR" sz="1100">
                          <a:solidFill>
                            <a:schemeClr val="bg1"/>
                          </a:solidFill>
                          <a:latin typeface="+mn-lt"/>
                        </a:rPr>
                        <a:t>(à partir du 1</a:t>
                      </a:r>
                      <a:r>
                        <a:rPr lang="fr-FR" sz="1100" baseline="30000">
                          <a:solidFill>
                            <a:schemeClr val="bg1"/>
                          </a:solidFill>
                          <a:latin typeface="+mn-lt"/>
                        </a:rPr>
                        <a:t>er</a:t>
                      </a:r>
                      <a:r>
                        <a:rPr lang="fr-FR" sz="1100">
                          <a:solidFill>
                            <a:schemeClr val="bg1"/>
                          </a:solidFill>
                          <a:latin typeface="+mn-lt"/>
                        </a:rPr>
                        <a:t> janv. 2022)</a:t>
                      </a: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extLst>
                  <a:ext uri="{0D108BD9-81ED-4DB2-BD59-A6C34878D82A}">
                    <a16:rowId xmlns:a16="http://schemas.microsoft.com/office/drawing/2014/main" val="998482793"/>
                  </a:ext>
                </a:extLst>
              </a:tr>
              <a:tr h="614985">
                <a:tc>
                  <a:txBody>
                    <a:bodyPr/>
                    <a:lstStyle/>
                    <a:p>
                      <a:pPr>
                        <a:lnSpc>
                          <a:spcPct val="110000"/>
                        </a:lnSpc>
                        <a:spcAft>
                          <a:spcPts val="0"/>
                        </a:spcAft>
                      </a:pPr>
                      <a:r>
                        <a:rPr lang="fr-FR" sz="1100">
                          <a:solidFill>
                            <a:srgbClr val="FFFFFF"/>
                          </a:solidFill>
                          <a:latin typeface="+mn-lt"/>
                        </a:rPr>
                        <a:t>Registre public des bénéficiaires effectifs – 2.5.a</a:t>
                      </a: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ct val="100000"/>
                        </a:lnSpc>
                        <a:spcAft>
                          <a:spcPts val="0"/>
                        </a:spcAft>
                      </a:pPr>
                      <a:r>
                        <a:rPr lang="fr-FR" sz="1100" i="0" dirty="0">
                          <a:solidFill>
                            <a:schemeClr val="bg1"/>
                          </a:solidFill>
                          <a:latin typeface="+mn-lt"/>
                          <a:ea typeface="Times New Roman" panose="02020603050405020304" pitchFamily="18" charset="0"/>
                          <a:cs typeface="Times New Roman" panose="02020603050405020304" pitchFamily="18" charset="0"/>
                        </a:rPr>
                        <a:t>Existence de </a:t>
                      </a:r>
                      <a:r>
                        <a:rPr lang="fr-FR" sz="1100" b="1" i="0" dirty="0">
                          <a:solidFill>
                            <a:schemeClr val="bg1"/>
                          </a:solidFill>
                          <a:latin typeface="+mn-lt"/>
                          <a:ea typeface="Times New Roman" panose="02020603050405020304" pitchFamily="18" charset="0"/>
                          <a:cs typeface="Times New Roman" panose="02020603050405020304" pitchFamily="18" charset="0"/>
                        </a:rPr>
                        <a:t>lois/réglementations/politiques</a:t>
                      </a:r>
                      <a:r>
                        <a:rPr lang="fr-FR" sz="1100" i="0" dirty="0">
                          <a:solidFill>
                            <a:schemeClr val="bg1"/>
                          </a:solidFill>
                          <a:latin typeface="+mn-lt"/>
                          <a:ea typeface="Times New Roman" panose="02020603050405020304" pitchFamily="18" charset="0"/>
                          <a:cs typeface="Times New Roman" panose="02020603050405020304" pitchFamily="18" charset="0"/>
                        </a:rPr>
                        <a:t> portant sur </a:t>
                      </a:r>
                      <a:r>
                        <a:rPr lang="fr-FR" sz="1100" b="1" i="0" dirty="0">
                          <a:solidFill>
                            <a:schemeClr val="bg1"/>
                          </a:solidFill>
                          <a:latin typeface="+mn-lt"/>
                          <a:ea typeface="Times New Roman" panose="02020603050405020304" pitchFamily="18" charset="0"/>
                          <a:cs typeface="Times New Roman" panose="02020603050405020304" pitchFamily="18" charset="0"/>
                        </a:rPr>
                        <a:t>la création et l’actualisation </a:t>
                      </a:r>
                      <a:r>
                        <a:rPr lang="fr-FR" sz="1100" i="0" dirty="0">
                          <a:solidFill>
                            <a:schemeClr val="bg1"/>
                          </a:solidFill>
                          <a:latin typeface="+mn-lt"/>
                          <a:ea typeface="Times New Roman" panose="02020603050405020304" pitchFamily="18" charset="0"/>
                          <a:cs typeface="Times New Roman" panose="02020603050405020304" pitchFamily="18" charset="0"/>
                        </a:rPr>
                        <a:t>d’un registre public des bénéficiaires effectifs</a:t>
                      </a:r>
                      <a:r>
                        <a:rPr lang="fr-FR" sz="1100" b="0" i="0" dirty="0">
                          <a:solidFill>
                            <a:schemeClr val="bg1"/>
                          </a:solidFill>
                          <a:latin typeface="+mn-lt"/>
                          <a:ea typeface="Times New Roman" panose="02020603050405020304" pitchFamily="18" charset="0"/>
                          <a:cs typeface="Times New Roman" panose="02020603050405020304" pitchFamily="18" charset="0"/>
                        </a:rPr>
                        <a:t> </a:t>
                      </a: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nSpc>
                          <a:spcPct val="100000"/>
                        </a:lnSpc>
                        <a:spcAft>
                          <a:spcPts val="0"/>
                        </a:spcAft>
                      </a:pPr>
                      <a:r>
                        <a:rPr lang="fr-FR" sz="1100" i="0">
                          <a:solidFill>
                            <a:schemeClr val="bg1"/>
                          </a:solidFill>
                          <a:latin typeface="+mn-lt"/>
                          <a:ea typeface="Times New Roman" panose="02020603050405020304" pitchFamily="18" charset="0"/>
                          <a:cs typeface="Times New Roman" panose="02020603050405020304" pitchFamily="18" charset="0"/>
                        </a:rPr>
                        <a:t>Existence d’un </a:t>
                      </a:r>
                      <a:r>
                        <a:rPr lang="fr-FR" sz="1100" b="1" i="0">
                          <a:solidFill>
                            <a:schemeClr val="bg1"/>
                          </a:solidFill>
                          <a:latin typeface="+mn-lt"/>
                          <a:ea typeface="Times New Roman" panose="02020603050405020304" pitchFamily="18" charset="0"/>
                          <a:cs typeface="Times New Roman" panose="02020603050405020304" pitchFamily="18" charset="0"/>
                        </a:rPr>
                        <a:t>registre public des bénéficiaires effectifs</a:t>
                      </a:r>
                      <a:r>
                        <a:rPr lang="fr-FR" sz="1100" b="0" i="0">
                          <a:solidFill>
                            <a:schemeClr val="bg1"/>
                          </a:solidFill>
                          <a:latin typeface="+mn-lt"/>
                          <a:ea typeface="Times New Roman" panose="02020603050405020304" pitchFamily="18" charset="0"/>
                          <a:cs typeface="Times New Roman" panose="02020603050405020304" pitchFamily="18" charset="0"/>
                        </a:rPr>
                        <a:t> </a:t>
                      </a: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extLst>
                  <a:ext uri="{0D108BD9-81ED-4DB2-BD59-A6C34878D82A}">
                    <a16:rowId xmlns:a16="http://schemas.microsoft.com/office/drawing/2014/main" val="3737215799"/>
                  </a:ext>
                </a:extLst>
              </a:tr>
              <a:tr h="825291">
                <a:tc>
                  <a:txBody>
                    <a:bodyPr/>
                    <a:lstStyle/>
                    <a:p>
                      <a:pPr>
                        <a:lnSpc>
                          <a:spcPct val="110000"/>
                        </a:lnSpc>
                        <a:spcAft>
                          <a:spcPts val="0"/>
                        </a:spcAft>
                      </a:pPr>
                      <a:r>
                        <a:rPr lang="fr-FR" sz="1100" dirty="0">
                          <a:solidFill>
                            <a:srgbClr val="FFFFFF"/>
                          </a:solidFill>
                          <a:latin typeface="+mn-lt"/>
                        </a:rPr>
                        <a:t>Politique du gouvernement et discussions du GMP-– 2.5.b</a:t>
                      </a: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ct val="110000"/>
                        </a:lnSpc>
                        <a:spcAft>
                          <a:spcPts val="0"/>
                        </a:spcAft>
                      </a:pPr>
                      <a:r>
                        <a:rPr lang="fr-FR" sz="1100" b="1" i="0" dirty="0">
                          <a:solidFill>
                            <a:schemeClr val="bg1"/>
                          </a:solidFill>
                          <a:latin typeface="+mn-lt"/>
                          <a:ea typeface="+mn-ea"/>
                          <a:cs typeface="Times New Roman" panose="02020603050405020304" pitchFamily="18" charset="0"/>
                        </a:rPr>
                        <a:t>Documents</a:t>
                      </a:r>
                      <a:r>
                        <a:rPr lang="fr-FR" sz="1100" i="0" dirty="0">
                          <a:solidFill>
                            <a:schemeClr val="bg1"/>
                          </a:solidFill>
                          <a:latin typeface="+mn-lt"/>
                          <a:ea typeface="+mn-ea"/>
                          <a:cs typeface="Times New Roman" panose="02020603050405020304" pitchFamily="18" charset="0"/>
                        </a:rPr>
                        <a:t> concernant la politique du gouvernement et les discussions du GMP sur la divulgation des bénéficiaires effectifs (dispositions légales, pratiques et réformes)</a:t>
                      </a: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nSpc>
                          <a:spcPct val="110000"/>
                        </a:lnSpc>
                        <a:spcAft>
                          <a:spcPts val="0"/>
                        </a:spcAft>
                      </a:pPr>
                      <a:r>
                        <a:rPr lang="fr-FR" sz="1100" b="1">
                          <a:solidFill>
                            <a:schemeClr val="bg2"/>
                          </a:solidFill>
                          <a:latin typeface="+mn-lt"/>
                        </a:rPr>
                        <a:t>[Identique à la phase 1]</a:t>
                      </a: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extLst>
                  <a:ext uri="{0D108BD9-81ED-4DB2-BD59-A6C34878D82A}">
                    <a16:rowId xmlns:a16="http://schemas.microsoft.com/office/drawing/2014/main" val="622408761"/>
                  </a:ext>
                </a:extLst>
              </a:tr>
              <a:tr h="1035596">
                <a:tc>
                  <a:txBody>
                    <a:bodyPr/>
                    <a:lstStyle/>
                    <a:p>
                      <a:pPr>
                        <a:lnSpc>
                          <a:spcPct val="110000"/>
                        </a:lnSpc>
                        <a:spcAft>
                          <a:spcPts val="0"/>
                        </a:spcAft>
                      </a:pPr>
                      <a:r>
                        <a:rPr lang="fr-FR" sz="1100" b="1">
                          <a:solidFill>
                            <a:srgbClr val="FFFFFF"/>
                          </a:solidFill>
                          <a:latin typeface="+mn-lt"/>
                          <a:ea typeface="+mn-ea"/>
                          <a:cs typeface="+mn-cs"/>
                        </a:rPr>
                        <a:t>Demande et divulgation d’informations sur la propriété effective ; lacunes et insuffisance – 2.5.c</a:t>
                      </a: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100" b="1" i="0" dirty="0">
                          <a:solidFill>
                            <a:schemeClr val="bg1"/>
                          </a:solidFill>
                          <a:latin typeface="+mn-lt"/>
                          <a:ea typeface="+mn-ea"/>
                          <a:cs typeface="Times New Roman" panose="02020603050405020304" pitchFamily="18" charset="0"/>
                        </a:rPr>
                        <a:t>Demande d’informations sur la propriété effective, </a:t>
                      </a:r>
                      <a:r>
                        <a:rPr lang="fr-FR" sz="1100" b="0" i="0" dirty="0">
                          <a:solidFill>
                            <a:schemeClr val="bg1"/>
                          </a:solidFill>
                          <a:latin typeface="+mn-lt"/>
                          <a:ea typeface="+mn-ea"/>
                          <a:cs typeface="Times New Roman" panose="02020603050405020304" pitchFamily="18" charset="0"/>
                        </a:rPr>
                        <a:t>soutien du cadre légal et divulgation par des entreprises </a:t>
                      </a:r>
                      <a:r>
                        <a:rPr lang="fr-FR" sz="1100" b="1" i="0" dirty="0">
                          <a:solidFill>
                            <a:schemeClr val="bg1"/>
                          </a:solidFill>
                          <a:latin typeface="+mn-lt"/>
                          <a:ea typeface="+mn-ea"/>
                          <a:cs typeface="Times New Roman" panose="02020603050405020304" pitchFamily="18" charset="0"/>
                        </a:rPr>
                        <a:t>Évaluation</a:t>
                      </a:r>
                      <a:r>
                        <a:rPr lang="fr-FR" sz="1100" i="0" dirty="0">
                          <a:solidFill>
                            <a:schemeClr val="bg1"/>
                          </a:solidFill>
                          <a:latin typeface="+mn-lt"/>
                          <a:ea typeface="+mn-ea"/>
                          <a:cs typeface="Times New Roman" panose="02020603050405020304" pitchFamily="18" charset="0"/>
                        </a:rPr>
                        <a:t> par le GMP des </a:t>
                      </a:r>
                      <a:r>
                        <a:rPr lang="fr-FR" sz="1100" b="1" i="0" dirty="0">
                          <a:solidFill>
                            <a:schemeClr val="bg1"/>
                          </a:solidFill>
                          <a:latin typeface="+mn-lt"/>
                          <a:ea typeface="+mn-ea"/>
                          <a:cs typeface="Times New Roman" panose="02020603050405020304" pitchFamily="18" charset="0"/>
                        </a:rPr>
                        <a:t>lacunes/insuffisances</a:t>
                      </a:r>
                      <a:r>
                        <a:rPr lang="fr-FR" sz="1100" i="0" dirty="0">
                          <a:solidFill>
                            <a:schemeClr val="bg1"/>
                          </a:solidFill>
                          <a:latin typeface="+mn-lt"/>
                          <a:ea typeface="+mn-ea"/>
                          <a:cs typeface="Times New Roman" panose="02020603050405020304" pitchFamily="18" charset="0"/>
                        </a:rPr>
                        <a:t> ; plans visant à surmonter les difficultés</a:t>
                      </a: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fr-FR" sz="1100" b="1" i="0">
                          <a:solidFill>
                            <a:schemeClr val="bg1"/>
                          </a:solidFill>
                          <a:latin typeface="+mn-lt"/>
                          <a:ea typeface="+mn-ea"/>
                          <a:cs typeface="Times New Roman" panose="02020603050405020304" pitchFamily="18" charset="0"/>
                        </a:rPr>
                        <a:t>Divulgation par toutes les entreprises </a:t>
                      </a:r>
                      <a:r>
                        <a:rPr lang="fr-FR" sz="1100" b="0" i="0">
                          <a:solidFill>
                            <a:schemeClr val="bg1"/>
                          </a:solidFill>
                          <a:latin typeface="+mn-lt"/>
                          <a:ea typeface="+mn-ea"/>
                          <a:cs typeface="Times New Roman" panose="02020603050405020304" pitchFamily="18" charset="0"/>
                        </a:rPr>
                        <a:t>(identité, niveau de propriété et modalités d’exercice de la propriété/du contrôle) </a:t>
                      </a:r>
                      <a:r>
                        <a:rPr kumimoji="0" lang="fr-FR" sz="1100" b="1" i="0" u="none" strike="noStrike" cap="none" normalizeH="0" baseline="0" noProof="0">
                          <a:ln>
                            <a:noFill/>
                          </a:ln>
                          <a:solidFill>
                            <a:srgbClr val="165B89"/>
                          </a:solidFill>
                          <a:uLnTx/>
                          <a:uFillTx/>
                          <a:latin typeface="+mn-lt"/>
                          <a:ea typeface="+mn-ea"/>
                          <a:cs typeface="Times New Roman" panose="02020603050405020304" pitchFamily="18" charset="0"/>
                        </a:rPr>
                        <a:t>Évaluation</a:t>
                      </a:r>
                      <a:r>
                        <a:rPr kumimoji="0" lang="fr-FR" sz="1100" i="0" u="none" strike="noStrike" cap="none" normalizeH="0" baseline="0" noProof="0">
                          <a:ln>
                            <a:noFill/>
                          </a:ln>
                          <a:solidFill>
                            <a:srgbClr val="165B89"/>
                          </a:solidFill>
                          <a:uLnTx/>
                          <a:uFillTx/>
                          <a:latin typeface="+mn-lt"/>
                          <a:ea typeface="+mn-ea"/>
                          <a:cs typeface="Times New Roman" panose="02020603050405020304" pitchFamily="18" charset="0"/>
                        </a:rPr>
                        <a:t> par le GMP des </a:t>
                      </a:r>
                      <a:r>
                        <a:rPr kumimoji="0" lang="fr-FR" sz="1100" b="1" i="0" u="none" strike="noStrike" cap="none" normalizeH="0" baseline="0" noProof="0">
                          <a:ln>
                            <a:noFill/>
                          </a:ln>
                          <a:solidFill>
                            <a:srgbClr val="165B89"/>
                          </a:solidFill>
                          <a:uLnTx/>
                          <a:uFillTx/>
                          <a:latin typeface="+mn-lt"/>
                          <a:ea typeface="+mn-ea"/>
                          <a:cs typeface="Times New Roman" panose="02020603050405020304" pitchFamily="18" charset="0"/>
                        </a:rPr>
                        <a:t>lacunes/insuffisances</a:t>
                      </a:r>
                      <a:r>
                        <a:rPr kumimoji="0" lang="fr-FR" sz="1100" i="0" u="none" strike="noStrike" cap="none" normalizeH="0" baseline="0" noProof="0">
                          <a:ln>
                            <a:noFill/>
                          </a:ln>
                          <a:solidFill>
                            <a:srgbClr val="165B89"/>
                          </a:solidFill>
                          <a:uLnTx/>
                          <a:uFillTx/>
                          <a:latin typeface="+mn-lt"/>
                          <a:ea typeface="+mn-ea"/>
                          <a:cs typeface="Times New Roman" panose="02020603050405020304" pitchFamily="18" charset="0"/>
                        </a:rPr>
                        <a:t> ; </a:t>
                      </a:r>
                      <a:r>
                        <a:rPr kumimoji="0" lang="fr-FR" sz="1100" b="1" i="0" u="none" strike="noStrike" cap="none" normalizeH="0" baseline="0" noProof="0">
                          <a:ln>
                            <a:noFill/>
                          </a:ln>
                          <a:solidFill>
                            <a:srgbClr val="165B89"/>
                          </a:solidFill>
                          <a:uLnTx/>
                          <a:uFillTx/>
                          <a:latin typeface="+mn-lt"/>
                          <a:ea typeface="+mn-ea"/>
                          <a:cs typeface="Times New Roman" panose="02020603050405020304" pitchFamily="18" charset="0"/>
                        </a:rPr>
                        <a:t>désignation</a:t>
                      </a:r>
                      <a:r>
                        <a:rPr kumimoji="0" lang="fr-FR" sz="1100" i="0" u="none" strike="noStrike" cap="none" normalizeH="0" baseline="0" noProof="0">
                          <a:ln>
                            <a:noFill/>
                          </a:ln>
                          <a:solidFill>
                            <a:srgbClr val="165B89"/>
                          </a:solidFill>
                          <a:uLnTx/>
                          <a:uFillTx/>
                          <a:latin typeface="+mn-lt"/>
                          <a:ea typeface="+mn-ea"/>
                          <a:cs typeface="Times New Roman" panose="02020603050405020304" pitchFamily="18" charset="0"/>
                        </a:rPr>
                        <a:t> des entités </a:t>
                      </a:r>
                      <a:r>
                        <a:rPr kumimoji="0" lang="fr-FR" sz="1100" b="1" i="0" u="none" strike="noStrike" cap="none" normalizeH="0" baseline="0" noProof="0">
                          <a:ln>
                            <a:noFill/>
                          </a:ln>
                          <a:solidFill>
                            <a:srgbClr val="165B89"/>
                          </a:solidFill>
                          <a:uLnTx/>
                          <a:uFillTx/>
                          <a:latin typeface="+mn-lt"/>
                          <a:ea typeface="+mn-ea"/>
                          <a:cs typeface="Times New Roman" panose="02020603050405020304" pitchFamily="18" charset="0"/>
                        </a:rPr>
                        <a:t>non conformes</a:t>
                      </a:r>
                      <a:r>
                        <a:rPr kumimoji="0" lang="fr-FR" sz="1100" i="0" u="none" strike="noStrike" cap="none" normalizeH="0" baseline="0" noProof="0">
                          <a:ln>
                            <a:noFill/>
                          </a:ln>
                          <a:solidFill>
                            <a:srgbClr val="165B89"/>
                          </a:solidFill>
                          <a:uLnTx/>
                          <a:uFillTx/>
                          <a:latin typeface="+mn-lt"/>
                          <a:ea typeface="+mn-ea"/>
                          <a:cs typeface="Times New Roman" panose="02020603050405020304" pitchFamily="18" charset="0"/>
                        </a:rPr>
                        <a:t> ; plans visant à corriger et renforcer le système</a:t>
                      </a: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extLst>
                  <a:ext uri="{0D108BD9-81ED-4DB2-BD59-A6C34878D82A}">
                    <a16:rowId xmlns:a16="http://schemas.microsoft.com/office/drawing/2014/main" val="1473321659"/>
                  </a:ext>
                </a:extLst>
              </a:tr>
              <a:tr h="825291">
                <a:tc>
                  <a:txBody>
                    <a:bodyPr/>
                    <a:lstStyle/>
                    <a:p>
                      <a:pPr>
                        <a:lnSpc>
                          <a:spcPct val="110000"/>
                        </a:lnSpc>
                        <a:spcAft>
                          <a:spcPts val="0"/>
                        </a:spcAft>
                      </a:pPr>
                      <a:r>
                        <a:rPr lang="fr-FR" sz="1100" b="1">
                          <a:solidFill>
                            <a:srgbClr val="FFFFFF"/>
                          </a:solidFill>
                          <a:latin typeface="+mn-lt"/>
                          <a:ea typeface="+mn-ea"/>
                          <a:cs typeface="+mn-cs"/>
                        </a:rPr>
                        <a:t>Informations sur l’identité des bénéficiaires effectifs – 2.5.d</a:t>
                      </a: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ct val="110000"/>
                        </a:lnSpc>
                        <a:spcAft>
                          <a:spcPts val="0"/>
                        </a:spcAft>
                      </a:pPr>
                      <a:r>
                        <a:rPr lang="fr-FR" sz="1100" i="0">
                          <a:solidFill>
                            <a:schemeClr val="bg1"/>
                          </a:solidFill>
                          <a:latin typeface="+mn-lt"/>
                          <a:ea typeface="+mn-ea"/>
                          <a:cs typeface="Times New Roman" panose="02020603050405020304" pitchFamily="18" charset="0"/>
                        </a:rPr>
                        <a:t>Inclusion de </a:t>
                      </a:r>
                      <a:r>
                        <a:rPr lang="fr-FR" sz="1100" b="1" i="0">
                          <a:solidFill>
                            <a:schemeClr val="bg1"/>
                          </a:solidFill>
                          <a:latin typeface="+mn-lt"/>
                          <a:ea typeface="+mn-ea"/>
                          <a:cs typeface="Times New Roman" panose="02020603050405020304" pitchFamily="18" charset="0"/>
                        </a:rPr>
                        <a:t>données détaillées sur l’identité dans les informations demandées</a:t>
                      </a:r>
                      <a:r>
                        <a:rPr lang="fr-FR" sz="1100" i="0">
                          <a:solidFill>
                            <a:schemeClr val="bg1"/>
                          </a:solidFill>
                          <a:latin typeface="+mn-lt"/>
                          <a:ea typeface="+mn-ea"/>
                          <a:cs typeface="Times New Roman" panose="02020603050405020304" pitchFamily="18" charset="0"/>
                        </a:rPr>
                        <a:t> (nationalité, pays de résidence et identification des PPE)</a:t>
                      </a: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marL="0" marR="0" lvl="0" indent="0" algn="l" defTabSz="685800" rtl="0" eaLnBrk="1" fontAlgn="auto" latinLnBrk="0" hangingPunct="1">
                        <a:lnSpc>
                          <a:spcPct val="110000"/>
                        </a:lnSpc>
                        <a:spcBef>
                          <a:spcPts val="0"/>
                        </a:spcBef>
                        <a:spcAft>
                          <a:spcPts val="0"/>
                        </a:spcAft>
                        <a:buClrTx/>
                        <a:buSzTx/>
                        <a:buFontTx/>
                        <a:buNone/>
                        <a:tabLst/>
                        <a:defRPr/>
                      </a:pPr>
                      <a:r>
                        <a:rPr kumimoji="0" lang="fr-FR" sz="1100" i="0" u="none" strike="noStrike" cap="none" normalizeH="0" baseline="0" noProof="0">
                          <a:ln>
                            <a:noFill/>
                          </a:ln>
                          <a:solidFill>
                            <a:srgbClr val="165B89"/>
                          </a:solidFill>
                          <a:uLnTx/>
                          <a:uFillTx/>
                          <a:latin typeface="+mn-lt"/>
                          <a:ea typeface="+mn-ea"/>
                          <a:cs typeface="Times New Roman" panose="02020603050405020304" pitchFamily="18" charset="0"/>
                        </a:rPr>
                        <a:t>Inclusion de </a:t>
                      </a:r>
                      <a:r>
                        <a:rPr kumimoji="0" lang="fr-FR" sz="1100" b="1" i="0" u="none" strike="noStrike" cap="none" normalizeH="0" baseline="0" noProof="0">
                          <a:ln>
                            <a:noFill/>
                          </a:ln>
                          <a:solidFill>
                            <a:srgbClr val="165B89"/>
                          </a:solidFill>
                          <a:uLnTx/>
                          <a:uFillTx/>
                          <a:latin typeface="+mn-lt"/>
                          <a:ea typeface="+mn-ea"/>
                          <a:cs typeface="Times New Roman" panose="02020603050405020304" pitchFamily="18" charset="0"/>
                        </a:rPr>
                        <a:t>données détaillées sur l’identité dans les informations divulguées</a:t>
                      </a:r>
                      <a:r>
                        <a:rPr kumimoji="0" lang="fr-FR" sz="1100" i="0" u="none" strike="noStrike" cap="none" normalizeH="0" baseline="0" noProof="0">
                          <a:ln>
                            <a:noFill/>
                          </a:ln>
                          <a:solidFill>
                            <a:srgbClr val="165B89"/>
                          </a:solidFill>
                          <a:uLnTx/>
                          <a:uFillTx/>
                          <a:latin typeface="+mn-lt"/>
                          <a:ea typeface="+mn-ea"/>
                          <a:cs typeface="Times New Roman" panose="02020603050405020304" pitchFamily="18" charset="0"/>
                        </a:rPr>
                        <a:t> (nationalité, pays de résidence et identification des PPE)</a:t>
                      </a: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extLst>
                  <a:ext uri="{0D108BD9-81ED-4DB2-BD59-A6C34878D82A}">
                    <a16:rowId xmlns:a16="http://schemas.microsoft.com/office/drawing/2014/main" val="1098742097"/>
                  </a:ext>
                </a:extLst>
              </a:tr>
              <a:tr h="614985">
                <a:tc>
                  <a:txBody>
                    <a:bodyPr/>
                    <a:lstStyle/>
                    <a:p>
                      <a:pPr>
                        <a:lnSpc>
                          <a:spcPct val="110000"/>
                        </a:lnSpc>
                        <a:spcAft>
                          <a:spcPts val="0"/>
                        </a:spcAft>
                      </a:pPr>
                      <a:r>
                        <a:rPr lang="fr-FR" sz="1100" b="1">
                          <a:solidFill>
                            <a:srgbClr val="FFFFFF"/>
                          </a:solidFill>
                          <a:latin typeface="+mn-lt"/>
                          <a:ea typeface="+mn-ea"/>
                          <a:cs typeface="+mn-cs"/>
                        </a:rPr>
                        <a:t>Garanties quant à l’exactitude des informations – 2.5.e</a:t>
                      </a: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ct val="110000"/>
                        </a:lnSpc>
                        <a:spcAft>
                          <a:spcPts val="0"/>
                        </a:spcAft>
                      </a:pPr>
                      <a:r>
                        <a:rPr lang="fr-FR" sz="1100" b="1" i="0">
                          <a:solidFill>
                            <a:schemeClr val="bg1"/>
                          </a:solidFill>
                          <a:latin typeface="+mn-lt"/>
                          <a:ea typeface="+mn-ea"/>
                          <a:cs typeface="Times New Roman" panose="02020603050405020304" pitchFamily="18" charset="0"/>
                        </a:rPr>
                        <a:t>Définition par le gouvernement/GMP de moyens</a:t>
                      </a:r>
                      <a:r>
                        <a:rPr lang="fr-FR" sz="1100" i="0">
                          <a:solidFill>
                            <a:schemeClr val="bg1"/>
                          </a:solidFill>
                          <a:latin typeface="+mn-lt"/>
                          <a:ea typeface="+mn-ea"/>
                          <a:cs typeface="Times New Roman" panose="02020603050405020304" pitchFamily="18" charset="0"/>
                        </a:rPr>
                        <a:t> d’obtenir des entreprises participantes des garanties quant à </a:t>
                      </a:r>
                      <a:r>
                        <a:rPr lang="fr-FR" sz="1100" b="1" i="0">
                          <a:solidFill>
                            <a:schemeClr val="bg1"/>
                          </a:solidFill>
                          <a:latin typeface="+mn-lt"/>
                          <a:ea typeface="+mn-ea"/>
                          <a:cs typeface="Times New Roman" panose="02020603050405020304" pitchFamily="18" charset="0"/>
                        </a:rPr>
                        <a:t>l’exactitude des informations sur la propriété effective </a:t>
                      </a: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nSpc>
                          <a:spcPct val="110000"/>
                        </a:lnSpc>
                        <a:spcAft>
                          <a:spcPts val="0"/>
                        </a:spcAft>
                      </a:pPr>
                      <a:r>
                        <a:rPr lang="fr-FR" sz="1100" b="1" i="0">
                          <a:solidFill>
                            <a:schemeClr val="bg1"/>
                          </a:solidFill>
                          <a:latin typeface="+mn-lt"/>
                          <a:ea typeface="+mn-ea"/>
                          <a:cs typeface="Times New Roman" panose="02020603050405020304" pitchFamily="18" charset="0"/>
                        </a:rPr>
                        <a:t>Conformité des entreprises participantes</a:t>
                      </a:r>
                      <a:r>
                        <a:rPr lang="fr-FR" sz="1100" i="0">
                          <a:solidFill>
                            <a:schemeClr val="bg1"/>
                          </a:solidFill>
                          <a:latin typeface="+mn-lt"/>
                          <a:ea typeface="+mn-ea"/>
                          <a:cs typeface="Times New Roman" panose="02020603050405020304" pitchFamily="18" charset="0"/>
                        </a:rPr>
                        <a:t> aux </a:t>
                      </a:r>
                      <a:r>
                        <a:rPr lang="fr-FR" sz="1100" b="1" i="0">
                          <a:solidFill>
                            <a:schemeClr val="bg1"/>
                          </a:solidFill>
                          <a:latin typeface="+mn-lt"/>
                          <a:ea typeface="+mn-ea"/>
                          <a:cs typeface="Times New Roman" panose="02020603050405020304" pitchFamily="18" charset="0"/>
                        </a:rPr>
                        <a:t>moyens établis pour garantir l’exactitude des informations sur la propriété effective </a:t>
                      </a: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extLst>
                  <a:ext uri="{0D108BD9-81ED-4DB2-BD59-A6C34878D82A}">
                    <a16:rowId xmlns:a16="http://schemas.microsoft.com/office/drawing/2014/main" val="2828198070"/>
                  </a:ext>
                </a:extLst>
              </a:tr>
              <a:tr h="1035596">
                <a:tc>
                  <a:txBody>
                    <a:bodyPr/>
                    <a:lstStyle/>
                    <a:p>
                      <a:pPr>
                        <a:lnSpc>
                          <a:spcPct val="110000"/>
                        </a:lnSpc>
                        <a:spcAft>
                          <a:spcPts val="0"/>
                        </a:spcAft>
                      </a:pPr>
                      <a:r>
                        <a:rPr lang="fr-FR" sz="1100" b="1">
                          <a:solidFill>
                            <a:srgbClr val="FFFFFF"/>
                          </a:solidFill>
                          <a:latin typeface="+mn-lt"/>
                          <a:ea typeface="+mn-ea"/>
                          <a:cs typeface="+mn-cs"/>
                        </a:rPr>
                        <a:t>Définition de la propriété effective, divulgation pour les entreprises cotées en bourse et coentreprises -  2.5.f</a:t>
                      </a: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100" b="1" i="0">
                          <a:solidFill>
                            <a:schemeClr val="bg1"/>
                          </a:solidFill>
                          <a:latin typeface="+mn-lt"/>
                          <a:ea typeface="+mn-ea"/>
                          <a:cs typeface="Times New Roman" panose="02020603050405020304" pitchFamily="18" charset="0"/>
                        </a:rPr>
                        <a:t>Adoption</a:t>
                      </a:r>
                      <a:r>
                        <a:rPr lang="fr-FR" sz="1100" i="0">
                          <a:solidFill>
                            <a:schemeClr val="bg1"/>
                          </a:solidFill>
                          <a:latin typeface="+mn-lt"/>
                          <a:ea typeface="+mn-ea"/>
                          <a:cs typeface="Times New Roman" panose="02020603050405020304" pitchFamily="18" charset="0"/>
                        </a:rPr>
                        <a:t> par le GMP </a:t>
                      </a:r>
                      <a:r>
                        <a:rPr lang="fr-FR" sz="1100" b="1" i="0">
                          <a:solidFill>
                            <a:schemeClr val="bg1"/>
                          </a:solidFill>
                          <a:latin typeface="+mn-lt"/>
                          <a:ea typeface="+mn-ea"/>
                          <a:cs typeface="Times New Roman" panose="02020603050405020304" pitchFamily="18" charset="0"/>
                        </a:rPr>
                        <a:t>d’une définition adéquate de la propriété effective</a:t>
                      </a:r>
                      <a:r>
                        <a:rPr lang="fr-FR" sz="1100" i="0">
                          <a:solidFill>
                            <a:schemeClr val="bg1"/>
                          </a:solidFill>
                          <a:latin typeface="+mn-lt"/>
                          <a:ea typeface="+mn-ea"/>
                          <a:cs typeface="Times New Roman" panose="02020603050405020304" pitchFamily="18" charset="0"/>
                        </a:rPr>
                        <a:t> (référence dans le Rapport ITIE)</a:t>
                      </a:r>
                      <a:r>
                        <a:rPr lang="fr-FR" sz="1100" b="0" i="0">
                          <a:solidFill>
                            <a:schemeClr val="bg1"/>
                          </a:solidFill>
                          <a:latin typeface="+mn-lt"/>
                          <a:ea typeface="+mn-ea"/>
                          <a:cs typeface="Times New Roman" panose="02020603050405020304" pitchFamily="18" charset="0"/>
                        </a:rPr>
                        <a:t> </a:t>
                      </a:r>
                      <a:r>
                        <a:rPr lang="fr-FR" sz="1100" i="0">
                          <a:solidFill>
                            <a:schemeClr val="bg1"/>
                          </a:solidFill>
                          <a:latin typeface="+mn-lt"/>
                          <a:ea typeface="+mn-ea"/>
                          <a:cs typeface="Times New Roman" panose="02020603050405020304" pitchFamily="18" charset="0"/>
                        </a:rPr>
                        <a:t>Divulgation de la </a:t>
                      </a:r>
                      <a:r>
                        <a:rPr lang="fr-FR" sz="1100" b="1" i="0">
                          <a:solidFill>
                            <a:schemeClr val="bg1"/>
                          </a:solidFill>
                          <a:latin typeface="+mn-lt"/>
                          <a:ea typeface="+mn-ea"/>
                          <a:cs typeface="Times New Roman" panose="02020603050405020304" pitchFamily="18" charset="0"/>
                        </a:rPr>
                        <a:t>Bourse de valeurs pour les entreprises cotées en bourse</a:t>
                      </a:r>
                      <a:r>
                        <a:rPr lang="fr-FR" sz="1100" i="0">
                          <a:solidFill>
                            <a:schemeClr val="bg1"/>
                          </a:solidFill>
                          <a:latin typeface="+mn-lt"/>
                          <a:ea typeface="+mn-ea"/>
                          <a:cs typeface="Times New Roman" panose="02020603050405020304" pitchFamily="18" charset="0"/>
                        </a:rPr>
                        <a:t> (dans le registre public ou le Rapport ITIE)</a:t>
                      </a: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marL="0" marR="0" lvl="0" indent="0" algn="l" defTabSz="685800" rtl="0" eaLnBrk="1" fontAlgn="auto" latinLnBrk="0" hangingPunct="1">
                        <a:lnSpc>
                          <a:spcPct val="110000"/>
                        </a:lnSpc>
                        <a:spcBef>
                          <a:spcPts val="0"/>
                        </a:spcBef>
                        <a:spcAft>
                          <a:spcPts val="0"/>
                        </a:spcAft>
                        <a:buClrTx/>
                        <a:buSzTx/>
                        <a:buFontTx/>
                        <a:buNone/>
                        <a:tabLst/>
                        <a:defRPr/>
                      </a:pPr>
                      <a:r>
                        <a:rPr lang="fr-FR" sz="1100" b="1">
                          <a:solidFill>
                            <a:schemeClr val="bg2"/>
                          </a:solidFill>
                          <a:latin typeface="+mn-lt"/>
                          <a:ea typeface="+mn-ea"/>
                          <a:cs typeface="Times New Roman" panose="02020603050405020304" pitchFamily="18" charset="0"/>
                        </a:rPr>
                        <a:t>[Critères identiques à la phase 1 pour ce qui concerne la définition]</a:t>
                      </a:r>
                      <a:r>
                        <a:rPr lang="fr-FR" sz="1100" b="0" i="0">
                          <a:solidFill>
                            <a:schemeClr val="bg1"/>
                          </a:solidFill>
                          <a:latin typeface="+mn-lt"/>
                          <a:ea typeface="+mn-ea"/>
                          <a:cs typeface="Times New Roman" panose="02020603050405020304" pitchFamily="18" charset="0"/>
                        </a:rPr>
                        <a:t> </a:t>
                      </a:r>
                      <a:r>
                        <a:rPr lang="fr-FR" sz="1100" i="0">
                          <a:solidFill>
                            <a:schemeClr val="bg1"/>
                          </a:solidFill>
                          <a:latin typeface="+mn-lt"/>
                          <a:ea typeface="+mn-ea"/>
                          <a:cs typeface="Times New Roman" panose="02020603050405020304" pitchFamily="18" charset="0"/>
                        </a:rPr>
                        <a:t>Considérations du GMP concernant les </a:t>
                      </a:r>
                      <a:r>
                        <a:rPr lang="fr-FR" sz="1100" b="1" i="0">
                          <a:solidFill>
                            <a:schemeClr val="bg1"/>
                          </a:solidFill>
                          <a:latin typeface="+mn-lt"/>
                          <a:ea typeface="+mn-ea"/>
                          <a:cs typeface="Times New Roman" panose="02020603050405020304" pitchFamily="18" charset="0"/>
                        </a:rPr>
                        <a:t>exigences relatives à la Bourse de valeurs</a:t>
                      </a:r>
                      <a:r>
                        <a:rPr lang="fr-FR" sz="1100" i="0">
                          <a:solidFill>
                            <a:schemeClr val="bg1"/>
                          </a:solidFill>
                          <a:latin typeface="+mn-lt"/>
                          <a:ea typeface="+mn-ea"/>
                          <a:cs typeface="Times New Roman" panose="02020603050405020304" pitchFamily="18" charset="0"/>
                        </a:rPr>
                        <a:t> dans les informations sur les bénéficiaires effectifs</a:t>
                      </a:r>
                      <a:r>
                        <a:rPr lang="fr-FR" sz="1100" b="0" i="0">
                          <a:solidFill>
                            <a:schemeClr val="bg1"/>
                          </a:solidFill>
                          <a:latin typeface="+mn-lt"/>
                          <a:ea typeface="+mn-ea"/>
                          <a:cs typeface="Times New Roman" panose="02020603050405020304" pitchFamily="18" charset="0"/>
                        </a:rPr>
                        <a:t> </a:t>
                      </a:r>
                      <a:r>
                        <a:rPr lang="fr-FR" sz="1100" b="1" i="0">
                          <a:solidFill>
                            <a:schemeClr val="bg1"/>
                          </a:solidFill>
                          <a:latin typeface="+mn-lt"/>
                          <a:ea typeface="+mn-ea"/>
                          <a:cs typeface="Times New Roman" panose="02020603050405020304" pitchFamily="18" charset="0"/>
                        </a:rPr>
                        <a:t>Divulgation des bénéficiaires effectifs des coentreprises.</a:t>
                      </a:r>
                      <a:r>
                        <a:rPr lang="fr-FR" sz="1100" b="0" i="0">
                          <a:solidFill>
                            <a:schemeClr val="bg1"/>
                          </a:solidFill>
                          <a:latin typeface="+mn-lt"/>
                          <a:ea typeface="+mn-ea"/>
                          <a:cs typeface="Times New Roman" panose="02020603050405020304" pitchFamily="18" charset="0"/>
                        </a:rPr>
                        <a:t> </a:t>
                      </a: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extLst>
                  <a:ext uri="{0D108BD9-81ED-4DB2-BD59-A6C34878D82A}">
                    <a16:rowId xmlns:a16="http://schemas.microsoft.com/office/drawing/2014/main" val="1144631964"/>
                  </a:ext>
                </a:extLst>
              </a:tr>
              <a:tr h="557970">
                <a:tc>
                  <a:txBody>
                    <a:bodyPr/>
                    <a:lstStyle/>
                    <a:p>
                      <a:pPr>
                        <a:lnSpc>
                          <a:spcPct val="110000"/>
                        </a:lnSpc>
                        <a:spcAft>
                          <a:spcPts val="0"/>
                        </a:spcAft>
                      </a:pPr>
                      <a:r>
                        <a:rPr lang="fr-FR" sz="1100">
                          <a:solidFill>
                            <a:srgbClr val="FFFFFF"/>
                          </a:solidFill>
                          <a:latin typeface="+mn-lt"/>
                          <a:ea typeface="Times New Roman" panose="02020603050405020304" pitchFamily="18" charset="0"/>
                          <a:cs typeface="Calibri" panose="020F0502020204030204" pitchFamily="34" charset="0"/>
                        </a:rPr>
                        <a:t>Divulgation des propriétaires légaux </a:t>
                      </a:r>
                      <a:r>
                        <a:rPr lang="fr-FR" sz="1100" b="1">
                          <a:solidFill>
                            <a:srgbClr val="FFFFFF"/>
                          </a:solidFill>
                          <a:latin typeface="+mn-lt"/>
                          <a:ea typeface="+mn-ea"/>
                          <a:cs typeface="+mn-cs"/>
                        </a:rPr>
                        <a:t>-  2.5.g</a:t>
                      </a: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100" b="1" i="0">
                          <a:solidFill>
                            <a:schemeClr val="bg1"/>
                          </a:solidFill>
                          <a:latin typeface="+mn-lt"/>
                          <a:ea typeface="+mn-ea"/>
                          <a:cs typeface="Times New Roman" panose="02020603050405020304" pitchFamily="18" charset="0"/>
                        </a:rPr>
                        <a:t>Accessibilité publique d’informations sur les propriétaires légaux</a:t>
                      </a:r>
                      <a:r>
                        <a:rPr lang="fr-FR" sz="1100" i="0">
                          <a:solidFill>
                            <a:schemeClr val="bg1"/>
                          </a:solidFill>
                          <a:latin typeface="+mn-lt"/>
                          <a:ea typeface="+mn-ea"/>
                          <a:cs typeface="Times New Roman" panose="02020603050405020304" pitchFamily="18" charset="0"/>
                        </a:rPr>
                        <a:t> et leur participation au capital des entreprises</a:t>
                      </a:r>
                      <a:r>
                        <a:rPr lang="fr-FR" sz="1100" b="0" i="0">
                          <a:solidFill>
                            <a:schemeClr val="bg1"/>
                          </a:solidFill>
                          <a:latin typeface="+mn-lt"/>
                          <a:ea typeface="+mn-ea"/>
                          <a:cs typeface="Times New Roman" panose="02020603050405020304" pitchFamily="18" charset="0"/>
                        </a:rPr>
                        <a:t> </a:t>
                      </a: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marL="0" marR="0" lvl="0" indent="0" algn="l" defTabSz="685800" rtl="0" eaLnBrk="1" fontAlgn="auto" latinLnBrk="0" hangingPunct="1">
                        <a:lnSpc>
                          <a:spcPct val="110000"/>
                        </a:lnSpc>
                        <a:spcBef>
                          <a:spcPts val="0"/>
                        </a:spcBef>
                        <a:spcAft>
                          <a:spcPts val="0"/>
                        </a:spcAft>
                        <a:buClrTx/>
                        <a:buSzTx/>
                        <a:buFontTx/>
                        <a:buNone/>
                        <a:tabLst/>
                        <a:defRPr/>
                      </a:pPr>
                      <a:r>
                        <a:rPr lang="fr-FR" sz="1100" b="1" dirty="0">
                          <a:solidFill>
                            <a:schemeClr val="bg2"/>
                          </a:solidFill>
                          <a:latin typeface="+mn-lt"/>
                        </a:rPr>
                        <a:t>[Identique à la phase 1]</a:t>
                      </a:r>
                    </a:p>
                    <a:p>
                      <a:pPr algn="l" rtl="0">
                        <a:lnSpc>
                          <a:spcPct val="110000"/>
                        </a:lnSpc>
                        <a:spcAft>
                          <a:spcPts val="0"/>
                        </a:spcAft>
                      </a:pPr>
                      <a:endParaRPr lang="nb-NO" sz="1100" dirty="0">
                        <a:effectLst/>
                        <a:latin typeface="+mn-lt"/>
                        <a:ea typeface="Times New Roman" panose="02020603050405020304" pitchFamily="18" charset="0"/>
                        <a:cs typeface="Calibri" panose="020F0502020204030204" pitchFamily="34" charset="0"/>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extLst>
                  <a:ext uri="{0D108BD9-81ED-4DB2-BD59-A6C34878D82A}">
                    <a16:rowId xmlns:a16="http://schemas.microsoft.com/office/drawing/2014/main" val="805870036"/>
                  </a:ext>
                </a:extLst>
              </a:tr>
            </a:tbl>
          </a:graphicData>
        </a:graphic>
      </p:graphicFrame>
      <p:sp>
        <p:nvSpPr>
          <p:cNvPr id="7" name="Oval 6">
            <a:extLst>
              <a:ext uri="{FF2B5EF4-FFF2-40B4-BE49-F238E27FC236}">
                <a16:creationId xmlns:a16="http://schemas.microsoft.com/office/drawing/2014/main" id="{7A2A1089-F73A-45DD-9B54-5EECF592649A}"/>
              </a:ext>
            </a:extLst>
          </p:cNvPr>
          <p:cNvSpPr/>
          <p:nvPr>
            <p:custDataLst>
              <p:tags r:id="rId5"/>
            </p:custDataLst>
          </p:nvPr>
        </p:nvSpPr>
        <p:spPr>
          <a:xfrm>
            <a:off x="1435261" y="625943"/>
            <a:ext cx="4178460" cy="6314812"/>
          </a:xfrm>
          <a:prstGeom prst="ellipse">
            <a:avLst/>
          </a:prstGeom>
          <a:no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extLst>
      <p:ext uri="{BB962C8B-B14F-4D97-AF65-F5344CB8AC3E}">
        <p14:creationId xmlns:p14="http://schemas.microsoft.com/office/powerpoint/2010/main" val="29941153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097D1-0839-4F25-BDF1-7B1AE72CCDBE}"/>
              </a:ext>
            </a:extLst>
          </p:cNvPr>
          <p:cNvSpPr>
            <a:spLocks noGrp="1"/>
          </p:cNvSpPr>
          <p:nvPr>
            <p:ph type="title"/>
            <p:custDataLst>
              <p:tags r:id="rId1"/>
            </p:custDataLst>
          </p:nvPr>
        </p:nvSpPr>
        <p:spPr>
          <a:xfrm>
            <a:off x="406939" y="612838"/>
            <a:ext cx="8179315" cy="671660"/>
          </a:xfrm>
        </p:spPr>
        <p:txBody>
          <a:bodyPr/>
          <a:lstStyle/>
          <a:p>
            <a:pPr>
              <a:defRPr/>
            </a:pPr>
            <a:r>
              <a:rPr lang="fr-FR" sz="4000" dirty="0">
                <a:latin typeface="Franklin Gothic Book" panose="020B0503020102020204" pitchFamily="34" charset="0"/>
              </a:rPr>
              <a:t>Évaluation de l’efficacité</a:t>
            </a:r>
            <a:br>
              <a:rPr lang="fr-FR" sz="3600" b="0" dirty="0">
                <a:latin typeface="Franklin Gothic Book" panose="020B0503020102020204" pitchFamily="34" charset="0"/>
              </a:rPr>
            </a:br>
            <a:endParaRPr lang="fr-FR" sz="3600" b="0" dirty="0">
              <a:latin typeface="Franklin Gothic Book" panose="020B0503020102020204" pitchFamily="34" charset="0"/>
            </a:endParaRPr>
          </a:p>
        </p:txBody>
      </p:sp>
      <p:sp>
        <p:nvSpPr>
          <p:cNvPr id="3" name="Content Placeholder 2">
            <a:extLst>
              <a:ext uri="{FF2B5EF4-FFF2-40B4-BE49-F238E27FC236}">
                <a16:creationId xmlns:a16="http://schemas.microsoft.com/office/drawing/2014/main" id="{697FD2A0-ED32-4D8A-8E80-64818EE4FFBD}"/>
              </a:ext>
            </a:extLst>
          </p:cNvPr>
          <p:cNvSpPr>
            <a:spLocks noGrp="1"/>
          </p:cNvSpPr>
          <p:nvPr>
            <p:ph idx="1"/>
            <p:custDataLst>
              <p:tags r:id="rId2"/>
            </p:custDataLst>
          </p:nvPr>
        </p:nvSpPr>
        <p:spPr>
          <a:xfrm>
            <a:off x="319489" y="1331863"/>
            <a:ext cx="8715329" cy="4720901"/>
          </a:xfrm>
        </p:spPr>
        <p:txBody>
          <a:bodyPr>
            <a:normAutofit/>
          </a:bodyPr>
          <a:lstStyle/>
          <a:p>
            <a:pPr marL="0" lvl="0" indent="0" algn="just">
              <a:lnSpc>
                <a:spcPct val="110000"/>
              </a:lnSpc>
              <a:spcBef>
                <a:spcPts val="300"/>
              </a:spcBef>
              <a:spcAft>
                <a:spcPts val="300"/>
              </a:spcAft>
              <a:buClr>
                <a:srgbClr val="0076AF"/>
              </a:buClr>
              <a:buNone/>
              <a:defRPr/>
            </a:pPr>
            <a:r>
              <a:rPr lang="fr-FR" sz="2700" dirty="0">
                <a:latin typeface="+mn-lt"/>
              </a:rPr>
              <a:t>Afin d’établir </a:t>
            </a:r>
            <a:r>
              <a:rPr lang="fr-FR" sz="2700" b="1" dirty="0">
                <a:solidFill>
                  <a:schemeClr val="bg1"/>
                </a:solidFill>
                <a:latin typeface="+mn-lt"/>
              </a:rPr>
              <a:t>si la mise en œuvre de la divulgation de la propriété réelle répond globalement à l’objectif global de l’Exigence 2.5</a:t>
            </a:r>
            <a:r>
              <a:rPr lang="fr-FR" sz="2700" dirty="0">
                <a:latin typeface="+mn-lt"/>
              </a:rPr>
              <a:t>, l’évaluation d’efficacité appuiera ses conclusions sur :</a:t>
            </a:r>
          </a:p>
          <a:p>
            <a:pPr marL="0" lvl="0" indent="0" algn="just">
              <a:lnSpc>
                <a:spcPct val="110000"/>
              </a:lnSpc>
              <a:spcBef>
                <a:spcPts val="300"/>
              </a:spcBef>
              <a:spcAft>
                <a:spcPts val="300"/>
              </a:spcAft>
              <a:buClr>
                <a:srgbClr val="0076AF"/>
              </a:buClr>
              <a:buNone/>
              <a:defRPr/>
            </a:pPr>
            <a:endParaRPr lang="en-GB" sz="2800" dirty="0">
              <a:latin typeface="+mn-lt"/>
            </a:endParaRPr>
          </a:p>
          <a:p>
            <a:pPr lvl="1" algn="just">
              <a:lnSpc>
                <a:spcPct val="110000"/>
              </a:lnSpc>
              <a:spcBef>
                <a:spcPts val="300"/>
              </a:spcBef>
              <a:spcAft>
                <a:spcPts val="300"/>
              </a:spcAft>
              <a:buClr>
                <a:srgbClr val="0076AF"/>
              </a:buClr>
              <a:buFont typeface="Wingdings" panose="05000000000000000000" pitchFamily="2" charset="2"/>
              <a:buChar char="§"/>
              <a:defRPr/>
            </a:pPr>
            <a:r>
              <a:rPr lang="fr-FR" sz="2800" b="1" i="0" dirty="0">
                <a:solidFill>
                  <a:schemeClr val="bg1"/>
                </a:solidFill>
                <a:latin typeface="+mn-lt"/>
              </a:rPr>
              <a:t>l’évaluation technique</a:t>
            </a:r>
            <a:r>
              <a:rPr lang="fr-FR" sz="2800" i="0" dirty="0">
                <a:solidFill>
                  <a:schemeClr val="bg1"/>
                </a:solidFill>
                <a:latin typeface="+mn-lt"/>
              </a:rPr>
              <a:t> </a:t>
            </a:r>
            <a:r>
              <a:rPr lang="fr-FR" sz="2800" i="0" dirty="0">
                <a:latin typeface="+mn-lt"/>
              </a:rPr>
              <a:t>de l’</a:t>
            </a:r>
            <a:r>
              <a:rPr lang="fr-FR" sz="2800" i="0" dirty="0" err="1">
                <a:latin typeface="+mn-lt"/>
              </a:rPr>
              <a:t>Exig</a:t>
            </a:r>
            <a:r>
              <a:rPr lang="fr-FR" sz="2800" i="0" dirty="0">
                <a:latin typeface="+mn-lt"/>
              </a:rPr>
              <a:t>. 2.5., </a:t>
            </a:r>
          </a:p>
          <a:p>
            <a:pPr lvl="1" algn="just">
              <a:lnSpc>
                <a:spcPct val="110000"/>
              </a:lnSpc>
              <a:spcBef>
                <a:spcPts val="300"/>
              </a:spcBef>
              <a:spcAft>
                <a:spcPts val="300"/>
              </a:spcAft>
              <a:buClr>
                <a:srgbClr val="0076AF"/>
              </a:buClr>
              <a:buFont typeface="Wingdings" panose="05000000000000000000" pitchFamily="2" charset="2"/>
              <a:buChar char="§"/>
              <a:defRPr/>
            </a:pPr>
            <a:r>
              <a:rPr lang="fr-FR" sz="2800" b="1" i="0" dirty="0">
                <a:solidFill>
                  <a:schemeClr val="bg1"/>
                </a:solidFill>
                <a:latin typeface="+mn-lt"/>
              </a:rPr>
              <a:t>les évaluations mutuelles du GAFI</a:t>
            </a:r>
            <a:r>
              <a:rPr lang="fr-FR" sz="2800" i="0" dirty="0">
                <a:solidFill>
                  <a:schemeClr val="bg1"/>
                </a:solidFill>
                <a:latin typeface="+mn-lt"/>
              </a:rPr>
              <a:t>, </a:t>
            </a:r>
          </a:p>
          <a:p>
            <a:pPr lvl="1" algn="just">
              <a:lnSpc>
                <a:spcPct val="110000"/>
              </a:lnSpc>
              <a:spcBef>
                <a:spcPts val="300"/>
              </a:spcBef>
              <a:spcAft>
                <a:spcPts val="300"/>
              </a:spcAft>
              <a:buClr>
                <a:srgbClr val="0076AF"/>
              </a:buClr>
              <a:buFont typeface="Wingdings" panose="05000000000000000000" pitchFamily="2" charset="2"/>
              <a:buChar char="§"/>
              <a:defRPr/>
            </a:pPr>
            <a:r>
              <a:rPr lang="fr-FR" sz="2800" i="0" dirty="0">
                <a:latin typeface="+mn-lt"/>
              </a:rPr>
              <a:t>les documents de </a:t>
            </a:r>
            <a:r>
              <a:rPr lang="fr-FR" sz="2800" b="1" i="0" dirty="0">
                <a:solidFill>
                  <a:schemeClr val="bg1"/>
                </a:solidFill>
                <a:latin typeface="+mn-lt"/>
              </a:rPr>
              <a:t>travail du GMP</a:t>
            </a:r>
            <a:r>
              <a:rPr lang="fr-FR" sz="2800" i="0" dirty="0">
                <a:latin typeface="+mn-lt"/>
              </a:rPr>
              <a:t>,</a:t>
            </a:r>
            <a:r>
              <a:rPr lang="fr-FR" sz="2800" b="1" i="0" dirty="0">
                <a:solidFill>
                  <a:schemeClr val="bg1"/>
                </a:solidFill>
                <a:latin typeface="+mn-lt"/>
              </a:rPr>
              <a:t> </a:t>
            </a:r>
          </a:p>
          <a:p>
            <a:pPr lvl="1" algn="just">
              <a:lnSpc>
                <a:spcPct val="110000"/>
              </a:lnSpc>
              <a:spcBef>
                <a:spcPts val="300"/>
              </a:spcBef>
              <a:spcAft>
                <a:spcPts val="300"/>
              </a:spcAft>
              <a:buClr>
                <a:srgbClr val="0076AF"/>
              </a:buClr>
              <a:buFont typeface="Wingdings" panose="05000000000000000000" pitchFamily="2" charset="2"/>
              <a:buChar char="§"/>
              <a:defRPr/>
            </a:pPr>
            <a:r>
              <a:rPr lang="fr-FR" sz="2800" b="1" i="0" dirty="0">
                <a:solidFill>
                  <a:schemeClr val="bg1"/>
                </a:solidFill>
                <a:latin typeface="+mn-lt"/>
              </a:rPr>
              <a:t>les consultations des parties prenantes </a:t>
            </a:r>
          </a:p>
          <a:p>
            <a:pPr marL="342900" indent="-342900" algn="just">
              <a:spcAft>
                <a:spcPts val="1200"/>
              </a:spcAft>
              <a:buClr>
                <a:srgbClr val="0076AF"/>
              </a:buClr>
              <a:buFont typeface="Arial" panose="020B0604020202020204" pitchFamily="34" charset="0"/>
              <a:buChar char="•"/>
              <a:defRPr/>
            </a:pPr>
            <a:endParaRPr lang="nb-NO" sz="1600" dirty="0">
              <a:highlight>
                <a:srgbClr val="FFFF00"/>
              </a:highlight>
            </a:endParaRPr>
          </a:p>
          <a:p>
            <a:pPr marL="342900" indent="-342900" algn="just">
              <a:spcAft>
                <a:spcPts val="1200"/>
              </a:spcAft>
              <a:buClr>
                <a:srgbClr val="0076AF"/>
              </a:buClr>
              <a:buFont typeface="Arial" panose="020B0604020202020204" pitchFamily="34" charset="0"/>
              <a:buChar char="•"/>
              <a:defRPr/>
            </a:pPr>
            <a:endParaRPr lang="nb-NO" sz="1600" dirty="0"/>
          </a:p>
          <a:p>
            <a:pPr marL="342900" indent="-342900" algn="just">
              <a:spcAft>
                <a:spcPts val="1200"/>
              </a:spcAft>
              <a:buClr>
                <a:srgbClr val="0076AF"/>
              </a:buClr>
              <a:buFont typeface="Arial" panose="020B0604020202020204" pitchFamily="34" charset="0"/>
              <a:buChar char="•"/>
              <a:defRPr/>
            </a:pPr>
            <a:endParaRPr lang="nb-NO" sz="16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spcAft>
                <a:spcPts val="1200"/>
              </a:spcAft>
              <a:buClr>
                <a:srgbClr val="0076AF"/>
              </a:buClr>
              <a:buFont typeface="Arial" panose="020B0604020202020204" pitchFamily="34" charset="0"/>
              <a:buChar char="•"/>
              <a:defRPr/>
            </a:pPr>
            <a:endParaRPr lang="nb-NO" dirty="0">
              <a:solidFill>
                <a:schemeClr val="tx2"/>
              </a:solidFill>
            </a:endParaRPr>
          </a:p>
        </p:txBody>
      </p:sp>
      <p:sp>
        <p:nvSpPr>
          <p:cNvPr id="4" name="Right Brace 3">
            <a:extLst>
              <a:ext uri="{FF2B5EF4-FFF2-40B4-BE49-F238E27FC236}">
                <a16:creationId xmlns:a16="http://schemas.microsoft.com/office/drawing/2014/main" id="{CF2A3097-3AE2-42AF-B74D-50DCCE541E7C}"/>
              </a:ext>
            </a:extLst>
          </p:cNvPr>
          <p:cNvSpPr/>
          <p:nvPr>
            <p:custDataLst>
              <p:tags r:id="rId3"/>
            </p:custDataLst>
          </p:nvPr>
        </p:nvSpPr>
        <p:spPr>
          <a:xfrm>
            <a:off x="6482600" y="3176378"/>
            <a:ext cx="1099595" cy="2604303"/>
          </a:xfrm>
          <a:prstGeom prst="rightBrace">
            <a:avLst>
              <a:gd name="adj1" fmla="val 8333"/>
              <a:gd name="adj2" fmla="val 50584"/>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s-AR"/>
          </a:p>
        </p:txBody>
      </p:sp>
      <p:sp>
        <p:nvSpPr>
          <p:cNvPr id="5" name="TextBox 4">
            <a:extLst>
              <a:ext uri="{FF2B5EF4-FFF2-40B4-BE49-F238E27FC236}">
                <a16:creationId xmlns:a16="http://schemas.microsoft.com/office/drawing/2014/main" id="{2D4C1CD1-0B45-4702-8676-2A0C363ECCFC}"/>
              </a:ext>
            </a:extLst>
          </p:cNvPr>
          <p:cNvSpPr txBox="1"/>
          <p:nvPr>
            <p:custDataLst>
              <p:tags r:id="rId4"/>
            </p:custDataLst>
          </p:nvPr>
        </p:nvSpPr>
        <p:spPr>
          <a:xfrm>
            <a:off x="7141581" y="3970697"/>
            <a:ext cx="2002419" cy="1015663"/>
          </a:xfrm>
          <a:prstGeom prst="rect">
            <a:avLst/>
          </a:prstGeom>
          <a:noFill/>
        </p:spPr>
        <p:txBody>
          <a:bodyPr wrap="square" rtlCol="0">
            <a:spAutoFit/>
          </a:bodyPr>
          <a:lstStyle/>
          <a:p>
            <a:pPr algn="ctr"/>
            <a:r>
              <a:rPr lang="fr-FR" sz="2000" b="1" dirty="0">
                <a:solidFill>
                  <a:schemeClr val="bg1"/>
                </a:solidFill>
              </a:rPr>
              <a:t>Approche </a:t>
            </a:r>
          </a:p>
          <a:p>
            <a:pPr algn="ctr"/>
            <a:r>
              <a:rPr lang="fr-FR" sz="2000" b="1" dirty="0">
                <a:solidFill>
                  <a:schemeClr val="bg1"/>
                </a:solidFill>
              </a:rPr>
              <a:t>fondée </a:t>
            </a:r>
          </a:p>
          <a:p>
            <a:pPr algn="ctr"/>
            <a:r>
              <a:rPr lang="fr-FR" sz="2000" b="1" dirty="0">
                <a:solidFill>
                  <a:schemeClr val="bg1"/>
                </a:solidFill>
              </a:rPr>
              <a:t>sur les risques</a:t>
            </a:r>
          </a:p>
        </p:txBody>
      </p:sp>
    </p:spTree>
    <p:extLst>
      <p:ext uri="{BB962C8B-B14F-4D97-AF65-F5344CB8AC3E}">
        <p14:creationId xmlns:p14="http://schemas.microsoft.com/office/powerpoint/2010/main" val="4291818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77E96A1F-9AFC-2B43-A2E7-586BFD97846B}"/>
              </a:ext>
            </a:extLst>
          </p:cNvPr>
          <p:cNvSpPr>
            <a:spLocks noGrp="1"/>
          </p:cNvSpPr>
          <p:nvPr>
            <p:ph type="subTitle" idx="1"/>
            <p:custDataLst>
              <p:tags r:id="rId1"/>
            </p:custDataLst>
          </p:nvPr>
        </p:nvSpPr>
        <p:spPr/>
        <p:txBody>
          <a:bodyPr>
            <a:normAutofit fontScale="55000" lnSpcReduction="20000"/>
          </a:bodyPr>
          <a:lstStyle/>
          <a:p>
            <a:r>
              <a:rPr lang="fr-FR" sz="4000" b="1" dirty="0">
                <a:latin typeface="Franklin Gothic Book" panose="020B0503020102020204" pitchFamily="34" charset="0"/>
              </a:rPr>
              <a:t>Évaluer les progrès effectués vers la conformit</a:t>
            </a:r>
            <a:r>
              <a:rPr lang="fr-FR" sz="4000" dirty="0">
                <a:latin typeface="Franklin Gothic Book" panose="020B0503020102020204" pitchFamily="34" charset="0"/>
              </a:rPr>
              <a:t>é</a:t>
            </a:r>
            <a:r>
              <a:rPr lang="fr-FR" sz="4000" b="1" dirty="0">
                <a:latin typeface="Franklin Gothic Book" panose="020B0503020102020204" pitchFamily="34" charset="0"/>
              </a:rPr>
              <a:t> à l’Exigence 2.5</a:t>
            </a:r>
          </a:p>
          <a:p>
            <a:endParaRPr lang="nb-NO" dirty="0"/>
          </a:p>
        </p:txBody>
      </p:sp>
      <p:sp>
        <p:nvSpPr>
          <p:cNvPr id="3" name="Text Placeholder 2">
            <a:extLst>
              <a:ext uri="{FF2B5EF4-FFF2-40B4-BE49-F238E27FC236}">
                <a16:creationId xmlns:a16="http://schemas.microsoft.com/office/drawing/2014/main" id="{228A8E94-9F39-7B49-ADCA-DF925BAD354B}"/>
              </a:ext>
            </a:extLst>
          </p:cNvPr>
          <p:cNvSpPr>
            <a:spLocks noGrp="1"/>
          </p:cNvSpPr>
          <p:nvPr>
            <p:ph type="body" sz="quarter" idx="13"/>
            <p:custDataLst>
              <p:tags r:id="rId2"/>
            </p:custDataLst>
          </p:nvPr>
        </p:nvSpPr>
        <p:spPr/>
        <p:txBody>
          <a:bodyPr>
            <a:noAutofit/>
          </a:bodyPr>
          <a:lstStyle/>
          <a:p>
            <a:r>
              <a:rPr lang="fr-FR" sz="5400" dirty="0"/>
              <a:t>LA PROPRIÉTÉ EFFECTIVE</a:t>
            </a:r>
          </a:p>
        </p:txBody>
      </p:sp>
    </p:spTree>
    <p:extLst>
      <p:ext uri="{BB962C8B-B14F-4D97-AF65-F5344CB8AC3E}">
        <p14:creationId xmlns:p14="http://schemas.microsoft.com/office/powerpoint/2010/main" val="22468715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097D1-0839-4F25-BDF1-7B1AE72CCDBE}"/>
              </a:ext>
            </a:extLst>
          </p:cNvPr>
          <p:cNvSpPr>
            <a:spLocks noGrp="1"/>
          </p:cNvSpPr>
          <p:nvPr>
            <p:ph type="title"/>
            <p:custDataLst>
              <p:tags r:id="rId1"/>
            </p:custDataLst>
          </p:nvPr>
        </p:nvSpPr>
        <p:spPr>
          <a:xfrm>
            <a:off x="482342" y="879508"/>
            <a:ext cx="8179315" cy="671660"/>
          </a:xfrm>
        </p:spPr>
        <p:txBody>
          <a:bodyPr/>
          <a:lstStyle/>
          <a:p>
            <a:pPr>
              <a:defRPr/>
            </a:pPr>
            <a:r>
              <a:rPr lang="fr-FR" sz="4000" dirty="0">
                <a:latin typeface="Franklin Gothic Book" panose="020B0503020102020204" pitchFamily="34" charset="0"/>
              </a:rPr>
              <a:t>Évaluation de l’efficacité</a:t>
            </a:r>
            <a:br>
              <a:rPr lang="fr-FR" sz="3600" b="0" dirty="0">
                <a:latin typeface="Franklin Gothic Book" panose="020B0503020102020204" pitchFamily="34" charset="0"/>
              </a:rPr>
            </a:br>
            <a:r>
              <a:rPr lang="fr-FR" sz="3200" b="0" dirty="0">
                <a:latin typeface="Franklin Gothic Book" panose="020B0503020102020204" pitchFamily="34" charset="0"/>
              </a:rPr>
              <a:t>Approche fondée sur les risques</a:t>
            </a:r>
          </a:p>
        </p:txBody>
      </p:sp>
      <p:sp>
        <p:nvSpPr>
          <p:cNvPr id="3" name="Content Placeholder 2">
            <a:extLst>
              <a:ext uri="{FF2B5EF4-FFF2-40B4-BE49-F238E27FC236}">
                <a16:creationId xmlns:a16="http://schemas.microsoft.com/office/drawing/2014/main" id="{697FD2A0-ED32-4D8A-8E80-64818EE4FFBD}"/>
              </a:ext>
            </a:extLst>
          </p:cNvPr>
          <p:cNvSpPr>
            <a:spLocks noGrp="1"/>
          </p:cNvSpPr>
          <p:nvPr>
            <p:ph idx="1"/>
            <p:custDataLst>
              <p:tags r:id="rId2"/>
            </p:custDataLst>
          </p:nvPr>
        </p:nvSpPr>
        <p:spPr>
          <a:xfrm>
            <a:off x="122830" y="2162212"/>
            <a:ext cx="9021170" cy="4720901"/>
          </a:xfrm>
        </p:spPr>
        <p:txBody>
          <a:bodyPr>
            <a:normAutofit/>
          </a:bodyPr>
          <a:lstStyle/>
          <a:p>
            <a:pPr marL="0" indent="0">
              <a:buNone/>
            </a:pPr>
            <a:r>
              <a:rPr lang="fr-FR" sz="2700" dirty="0">
                <a:latin typeface="+mn-lt"/>
              </a:rPr>
              <a:t>Importance de la vérification, du format et de l’accessibilité des données. Cibler les </a:t>
            </a:r>
            <a:r>
              <a:rPr lang="fr-FR" sz="2700" b="1" dirty="0">
                <a:solidFill>
                  <a:schemeClr val="bg1"/>
                </a:solidFill>
                <a:latin typeface="+mn-lt"/>
              </a:rPr>
              <a:t>omissions les plus problématiques</a:t>
            </a:r>
            <a:r>
              <a:rPr lang="fr-FR" sz="2700" dirty="0">
                <a:solidFill>
                  <a:schemeClr val="bg1"/>
                </a:solidFill>
                <a:latin typeface="+mn-lt"/>
              </a:rPr>
              <a:t> </a:t>
            </a:r>
            <a:r>
              <a:rPr lang="fr-FR" sz="2700" dirty="0">
                <a:latin typeface="+mn-lt"/>
              </a:rPr>
              <a:t>:</a:t>
            </a:r>
          </a:p>
          <a:p>
            <a:pPr marL="0" indent="0">
              <a:buNone/>
            </a:pPr>
            <a:r>
              <a:rPr lang="fr-FR" sz="2200" b="1" dirty="0">
                <a:solidFill>
                  <a:schemeClr val="bg1"/>
                </a:solidFill>
                <a:latin typeface="+mn-lt"/>
                <a:sym typeface="Wingdings" panose="05000000000000000000" pitchFamily="2" charset="2"/>
              </a:rPr>
              <a:t>	</a:t>
            </a:r>
            <a:r>
              <a:rPr lang="fr-FR" sz="2200" dirty="0">
                <a:latin typeface="+mn-lt"/>
                <a:sym typeface="Wingdings" panose="05000000000000000000" pitchFamily="2" charset="2"/>
              </a:rPr>
              <a:t> le pays de mise en œuvre a-t-il pris des </a:t>
            </a:r>
            <a:r>
              <a:rPr lang="fr-FR" sz="2200" b="1" dirty="0">
                <a:latin typeface="+mn-lt"/>
                <a:sym typeface="Wingdings" panose="05000000000000000000" pitchFamily="2" charset="2"/>
              </a:rPr>
              <a:t>mesures </a:t>
            </a:r>
            <a:r>
              <a:rPr lang="fr-FR" sz="2200" b="1" dirty="0">
                <a:solidFill>
                  <a:schemeClr val="bg1"/>
                </a:solidFill>
                <a:latin typeface="+mn-lt"/>
                <a:sym typeface="Wingdings" panose="05000000000000000000" pitchFamily="2" charset="2"/>
              </a:rPr>
              <a:t>suffisantes</a:t>
            </a:r>
            <a:r>
              <a:rPr lang="fr-FR" sz="2200" dirty="0">
                <a:latin typeface="+mn-lt"/>
                <a:sym typeface="Wingdings" panose="05000000000000000000" pitchFamily="2" charset="2"/>
              </a:rPr>
              <a:t> pour garantir </a:t>
            </a:r>
            <a:r>
              <a:rPr lang="fr-FR" sz="2200" b="1" dirty="0">
                <a:solidFill>
                  <a:schemeClr val="bg1"/>
                </a:solidFill>
                <a:latin typeface="+mn-lt"/>
                <a:sym typeface="Wingdings" panose="05000000000000000000" pitchFamily="2" charset="2"/>
              </a:rPr>
              <a:t>la divulgation des bénéficiaires effectifs des entreprises à haut risque</a:t>
            </a:r>
            <a:r>
              <a:rPr lang="fr-FR" sz="2200" b="1" dirty="0">
                <a:latin typeface="+mn-lt"/>
                <a:sym typeface="Wingdings" panose="05000000000000000000" pitchFamily="2" charset="2"/>
              </a:rPr>
              <a:t> ?</a:t>
            </a:r>
            <a:r>
              <a:rPr lang="fr-FR" sz="2200" b="1" dirty="0">
                <a:solidFill>
                  <a:schemeClr val="bg1"/>
                </a:solidFill>
                <a:latin typeface="+mn-lt"/>
                <a:sym typeface="Wingdings" panose="05000000000000000000" pitchFamily="2" charset="2"/>
              </a:rPr>
              <a:t> </a:t>
            </a:r>
            <a:r>
              <a:rPr lang="fr-FR" sz="2200" dirty="0">
                <a:latin typeface="+mn-lt"/>
                <a:sym typeface="Wingdings" panose="05000000000000000000" pitchFamily="2" charset="2"/>
              </a:rPr>
              <a:t> </a:t>
            </a:r>
          </a:p>
          <a:p>
            <a:pPr marL="0" indent="0">
              <a:buNone/>
            </a:pPr>
            <a:r>
              <a:rPr lang="fr-FR" sz="2200" dirty="0">
                <a:latin typeface="+mn-lt"/>
                <a:sym typeface="Wingdings" panose="05000000000000000000" pitchFamily="2" charset="2"/>
              </a:rPr>
              <a:t>	 </a:t>
            </a:r>
            <a:r>
              <a:rPr lang="fr-FR" sz="2200" b="1" dirty="0">
                <a:solidFill>
                  <a:schemeClr val="bg1"/>
                </a:solidFill>
                <a:latin typeface="+mn-lt"/>
                <a:sym typeface="Wingdings" panose="05000000000000000000" pitchFamily="2" charset="2"/>
              </a:rPr>
              <a:t>ces entreprises ont-elles respecté les </a:t>
            </a:r>
            <a:r>
              <a:rPr lang="fr-FR" sz="2200" dirty="0">
                <a:latin typeface="+mn-lt"/>
                <a:sym typeface="Wingdings" panose="05000000000000000000" pitchFamily="2" charset="2"/>
              </a:rPr>
              <a:t>obligations de divulgation ?</a:t>
            </a:r>
          </a:p>
          <a:p>
            <a:pPr marL="0" indent="0">
              <a:buNone/>
            </a:pPr>
            <a:r>
              <a:rPr lang="fr-FR" sz="2200" dirty="0">
                <a:latin typeface="+mn-lt"/>
                <a:sym typeface="Wingdings" panose="05000000000000000000" pitchFamily="2" charset="2"/>
              </a:rPr>
              <a:t>	 les </a:t>
            </a:r>
            <a:r>
              <a:rPr lang="fr-FR" sz="2200" b="1" dirty="0">
                <a:solidFill>
                  <a:schemeClr val="bg1"/>
                </a:solidFill>
                <a:latin typeface="+mn-lt"/>
                <a:sym typeface="Wingdings" panose="05000000000000000000" pitchFamily="2" charset="2"/>
              </a:rPr>
              <a:t>seuils de propriété </a:t>
            </a:r>
            <a:r>
              <a:rPr lang="fr-FR" sz="2200" dirty="0">
                <a:latin typeface="+mn-lt"/>
                <a:sym typeface="Wingdings" panose="05000000000000000000" pitchFamily="2" charset="2"/>
              </a:rPr>
              <a:t>applicables à la divulgation des bénéficiaires effectifs sont-ils </a:t>
            </a:r>
            <a:r>
              <a:rPr lang="fr-FR" sz="2200" b="1" dirty="0">
                <a:solidFill>
                  <a:schemeClr val="bg1"/>
                </a:solidFill>
                <a:latin typeface="+mn-lt"/>
                <a:sym typeface="Wingdings" panose="05000000000000000000" pitchFamily="2" charset="2"/>
              </a:rPr>
              <a:t>adéquats</a:t>
            </a:r>
            <a:r>
              <a:rPr lang="fr-FR" sz="2200" dirty="0">
                <a:latin typeface="+mn-lt"/>
                <a:sym typeface="Wingdings" panose="05000000000000000000" pitchFamily="2" charset="2"/>
              </a:rPr>
              <a:t> et des </a:t>
            </a:r>
            <a:r>
              <a:rPr lang="fr-FR" sz="2200" b="1" dirty="0">
                <a:solidFill>
                  <a:schemeClr val="bg1"/>
                </a:solidFill>
                <a:latin typeface="+mn-lt"/>
                <a:sym typeface="Wingdings" panose="05000000000000000000" pitchFamily="2" charset="2"/>
              </a:rPr>
              <a:t>recommandations</a:t>
            </a:r>
            <a:r>
              <a:rPr lang="fr-FR" sz="2200" dirty="0">
                <a:latin typeface="+mn-lt"/>
                <a:sym typeface="Wingdings" panose="05000000000000000000" pitchFamily="2" charset="2"/>
              </a:rPr>
              <a:t> sont-elles fournies ?</a:t>
            </a:r>
          </a:p>
          <a:p>
            <a:pPr marL="342900" indent="-342900" algn="just">
              <a:spcAft>
                <a:spcPts val="1200"/>
              </a:spcAft>
              <a:buClr>
                <a:srgbClr val="0076AF"/>
              </a:buClr>
              <a:buFont typeface="Arial" panose="020B0604020202020204" pitchFamily="34" charset="0"/>
              <a:buChar char="•"/>
              <a:defRPr/>
            </a:pPr>
            <a:endParaRPr lang="nb-NO" sz="16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spcAft>
                <a:spcPts val="1200"/>
              </a:spcAft>
              <a:buClr>
                <a:srgbClr val="0076AF"/>
              </a:buClr>
              <a:buFont typeface="Arial" panose="020B0604020202020204" pitchFamily="34" charset="0"/>
              <a:buChar char="•"/>
              <a:defRPr/>
            </a:pPr>
            <a:endParaRPr lang="nb-NO" dirty="0">
              <a:solidFill>
                <a:schemeClr val="tx2"/>
              </a:solidFill>
            </a:endParaRPr>
          </a:p>
        </p:txBody>
      </p:sp>
    </p:spTree>
    <p:extLst>
      <p:ext uri="{BB962C8B-B14F-4D97-AF65-F5344CB8AC3E}">
        <p14:creationId xmlns:p14="http://schemas.microsoft.com/office/powerpoint/2010/main" val="11565537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097D1-0839-4F25-BDF1-7B1AE72CCDBE}"/>
              </a:ext>
            </a:extLst>
          </p:cNvPr>
          <p:cNvSpPr>
            <a:spLocks noGrp="1"/>
          </p:cNvSpPr>
          <p:nvPr>
            <p:ph type="title"/>
            <p:custDataLst>
              <p:tags r:id="rId1"/>
            </p:custDataLst>
          </p:nvPr>
        </p:nvSpPr>
        <p:spPr>
          <a:xfrm>
            <a:off x="406939" y="699283"/>
            <a:ext cx="8179315" cy="671660"/>
          </a:xfrm>
        </p:spPr>
        <p:txBody>
          <a:bodyPr/>
          <a:lstStyle/>
          <a:p>
            <a:pPr>
              <a:defRPr/>
            </a:pPr>
            <a:r>
              <a:rPr lang="fr-FR" sz="4000">
                <a:latin typeface="Franklin Gothic Book" panose="020B0503020102020204" pitchFamily="34" charset="0"/>
              </a:rPr>
              <a:t>Évaluation de l’efficacité</a:t>
            </a:r>
            <a:br>
              <a:rPr lang="fr-FR" sz="3600" b="0">
                <a:latin typeface="Franklin Gothic Book" panose="020B0503020102020204" pitchFamily="34" charset="0"/>
              </a:rPr>
            </a:br>
            <a:r>
              <a:rPr lang="fr-FR" b="0">
                <a:latin typeface="Franklin Gothic Book" panose="020B0503020102020204" pitchFamily="34" charset="0"/>
              </a:rPr>
              <a:t>Éléments pertinents</a:t>
            </a:r>
          </a:p>
        </p:txBody>
      </p:sp>
      <p:sp>
        <p:nvSpPr>
          <p:cNvPr id="3" name="Content Placeholder 2">
            <a:extLst>
              <a:ext uri="{FF2B5EF4-FFF2-40B4-BE49-F238E27FC236}">
                <a16:creationId xmlns:a16="http://schemas.microsoft.com/office/drawing/2014/main" id="{697FD2A0-ED32-4D8A-8E80-64818EE4FFBD}"/>
              </a:ext>
            </a:extLst>
          </p:cNvPr>
          <p:cNvSpPr>
            <a:spLocks noGrp="1"/>
          </p:cNvSpPr>
          <p:nvPr>
            <p:ph idx="1"/>
            <p:custDataLst>
              <p:tags r:id="rId2"/>
            </p:custDataLst>
          </p:nvPr>
        </p:nvSpPr>
        <p:spPr>
          <a:xfrm>
            <a:off x="286603" y="1981473"/>
            <a:ext cx="8570794" cy="4720901"/>
          </a:xfrm>
        </p:spPr>
        <p:txBody>
          <a:bodyPr>
            <a:normAutofit/>
          </a:bodyPr>
          <a:lstStyle/>
          <a:p>
            <a:pPr algn="just">
              <a:lnSpc>
                <a:spcPct val="110000"/>
              </a:lnSpc>
              <a:spcBef>
                <a:spcPts val="300"/>
              </a:spcBef>
              <a:spcAft>
                <a:spcPts val="300"/>
              </a:spcAft>
              <a:buClr>
                <a:srgbClr val="0076AF"/>
              </a:buClr>
              <a:defRPr/>
            </a:pPr>
            <a:r>
              <a:rPr lang="fr-FR" sz="2200" b="1" dirty="0">
                <a:solidFill>
                  <a:schemeClr val="bg1"/>
                </a:solidFill>
                <a:latin typeface="+mn-lt"/>
              </a:rPr>
              <a:t>L’exhaustivité</a:t>
            </a:r>
            <a:r>
              <a:rPr lang="fr-FR" sz="2200" dirty="0">
                <a:latin typeface="+mn-lt"/>
              </a:rPr>
              <a:t> des informations est </a:t>
            </a:r>
            <a:r>
              <a:rPr lang="fr-FR" sz="2200" b="1" dirty="0">
                <a:solidFill>
                  <a:schemeClr val="bg1"/>
                </a:solidFill>
                <a:latin typeface="+mn-lt"/>
              </a:rPr>
              <a:t>un indicateur imparfait</a:t>
            </a:r>
            <a:r>
              <a:rPr lang="fr-FR" sz="2200" dirty="0">
                <a:solidFill>
                  <a:schemeClr val="bg1"/>
                </a:solidFill>
                <a:latin typeface="+mn-lt"/>
              </a:rPr>
              <a:t> </a:t>
            </a:r>
            <a:r>
              <a:rPr lang="fr-FR" sz="2200" dirty="0">
                <a:latin typeface="+mn-lt"/>
              </a:rPr>
              <a:t>de l’efficacité de la divulgation.</a:t>
            </a:r>
          </a:p>
          <a:p>
            <a:pPr algn="just">
              <a:lnSpc>
                <a:spcPct val="110000"/>
              </a:lnSpc>
              <a:spcBef>
                <a:spcPts val="300"/>
              </a:spcBef>
              <a:spcAft>
                <a:spcPts val="300"/>
              </a:spcAft>
              <a:buClr>
                <a:srgbClr val="0076AF"/>
              </a:buClr>
              <a:defRPr/>
            </a:pPr>
            <a:r>
              <a:rPr lang="fr-FR" sz="2200" dirty="0">
                <a:latin typeface="+mn-lt"/>
              </a:rPr>
              <a:t>L’obtention de </a:t>
            </a:r>
            <a:r>
              <a:rPr lang="fr-FR" sz="2200" b="1" dirty="0">
                <a:solidFill>
                  <a:schemeClr val="bg1"/>
                </a:solidFill>
                <a:latin typeface="+mn-lt"/>
              </a:rPr>
              <a:t>données fiables auprès des entreprises à haut risque</a:t>
            </a:r>
            <a:r>
              <a:rPr lang="fr-FR" sz="2200" dirty="0">
                <a:solidFill>
                  <a:schemeClr val="bg1"/>
                </a:solidFill>
                <a:latin typeface="+mn-lt"/>
              </a:rPr>
              <a:t> </a:t>
            </a:r>
            <a:r>
              <a:rPr lang="fr-FR" sz="2200" dirty="0">
                <a:latin typeface="+mn-lt"/>
              </a:rPr>
              <a:t>(p. ex., détenues par des PPE) est </a:t>
            </a:r>
            <a:r>
              <a:rPr lang="fr-FR" sz="2200" b="1" dirty="0">
                <a:solidFill>
                  <a:schemeClr val="bg1"/>
                </a:solidFill>
                <a:latin typeface="+mn-lt"/>
              </a:rPr>
              <a:t>essentielle</a:t>
            </a:r>
            <a:r>
              <a:rPr lang="fr-FR" sz="2200" dirty="0">
                <a:latin typeface="+mn-lt"/>
              </a:rPr>
              <a:t> pour remplir l’objectif de l’Exigence.</a:t>
            </a:r>
          </a:p>
          <a:p>
            <a:pPr algn="just">
              <a:lnSpc>
                <a:spcPct val="110000"/>
              </a:lnSpc>
              <a:spcBef>
                <a:spcPts val="300"/>
              </a:spcBef>
              <a:spcAft>
                <a:spcPts val="300"/>
              </a:spcAft>
              <a:buClr>
                <a:srgbClr val="0076AF"/>
              </a:buClr>
              <a:defRPr/>
            </a:pPr>
            <a:r>
              <a:rPr lang="fr-FR" sz="2200" b="1" dirty="0">
                <a:solidFill>
                  <a:schemeClr val="bg1"/>
                </a:solidFill>
                <a:latin typeface="+mn-lt"/>
                <a:sym typeface="Wingdings" panose="05000000000000000000" pitchFamily="2" charset="2"/>
              </a:rPr>
              <a:t>L’évaluation</a:t>
            </a:r>
            <a:r>
              <a:rPr lang="fr-FR" sz="2200" dirty="0">
                <a:solidFill>
                  <a:schemeClr val="bg1"/>
                </a:solidFill>
                <a:latin typeface="+mn-lt"/>
                <a:sym typeface="Wingdings" panose="05000000000000000000" pitchFamily="2" charset="2"/>
              </a:rPr>
              <a:t> </a:t>
            </a:r>
            <a:r>
              <a:rPr lang="fr-FR" sz="2200" b="1" dirty="0">
                <a:solidFill>
                  <a:schemeClr val="bg1"/>
                </a:solidFill>
                <a:latin typeface="+mn-lt"/>
                <a:sym typeface="Wingdings" panose="05000000000000000000" pitchFamily="2" charset="2"/>
              </a:rPr>
              <a:t>des lacunes et des insuffisances des données par le GMP</a:t>
            </a:r>
            <a:r>
              <a:rPr lang="fr-FR" sz="2200" dirty="0">
                <a:solidFill>
                  <a:schemeClr val="bg1"/>
                </a:solidFill>
                <a:latin typeface="+mn-lt"/>
                <a:sym typeface="Wingdings" panose="05000000000000000000" pitchFamily="2" charset="2"/>
              </a:rPr>
              <a:t> </a:t>
            </a:r>
            <a:r>
              <a:rPr lang="fr-FR" sz="2200" dirty="0">
                <a:latin typeface="+mn-lt"/>
                <a:sym typeface="Wingdings" panose="05000000000000000000" pitchFamily="2" charset="2"/>
              </a:rPr>
              <a:t>(et leur analyse) joue un </a:t>
            </a:r>
            <a:r>
              <a:rPr lang="fr-FR" sz="2200" b="1" dirty="0">
                <a:solidFill>
                  <a:schemeClr val="bg1"/>
                </a:solidFill>
                <a:latin typeface="+mn-lt"/>
                <a:sym typeface="Wingdings" panose="05000000000000000000" pitchFamily="2" charset="2"/>
              </a:rPr>
              <a:t>rôle clé</a:t>
            </a:r>
            <a:r>
              <a:rPr lang="fr-FR" sz="2200" dirty="0">
                <a:solidFill>
                  <a:schemeClr val="bg1"/>
                </a:solidFill>
                <a:latin typeface="+mn-lt"/>
                <a:sym typeface="Wingdings" panose="05000000000000000000" pitchFamily="2" charset="2"/>
              </a:rPr>
              <a:t> 		</a:t>
            </a:r>
          </a:p>
          <a:p>
            <a:pPr marL="0" indent="0" algn="just">
              <a:lnSpc>
                <a:spcPct val="110000"/>
              </a:lnSpc>
              <a:spcBef>
                <a:spcPts val="300"/>
              </a:spcBef>
              <a:spcAft>
                <a:spcPts val="300"/>
              </a:spcAft>
              <a:buClr>
                <a:srgbClr val="0076AF"/>
              </a:buClr>
              <a:buNone/>
              <a:defRPr/>
            </a:pPr>
            <a:r>
              <a:rPr lang="fr-FR" sz="2200" b="1" dirty="0">
                <a:latin typeface="+mn-lt"/>
                <a:sym typeface="Wingdings" panose="05000000000000000000" pitchFamily="2" charset="2"/>
              </a:rPr>
              <a:t>	</a:t>
            </a:r>
            <a:r>
              <a:rPr lang="fr-FR" sz="2200" dirty="0">
                <a:latin typeface="+mn-lt"/>
                <a:sym typeface="Wingdings" panose="05000000000000000000" pitchFamily="2" charset="2"/>
              </a:rPr>
              <a:t> elle montre </a:t>
            </a:r>
            <a:r>
              <a:rPr lang="fr-FR" sz="2200" b="1" dirty="0">
                <a:solidFill>
                  <a:schemeClr val="bg1"/>
                </a:solidFill>
                <a:latin typeface="+mn-lt"/>
                <a:sym typeface="Wingdings" panose="05000000000000000000" pitchFamily="2" charset="2"/>
              </a:rPr>
              <a:t>les points forts et les points faibles</a:t>
            </a:r>
            <a:r>
              <a:rPr lang="fr-FR" sz="2200" dirty="0">
                <a:solidFill>
                  <a:schemeClr val="bg1"/>
                </a:solidFill>
                <a:latin typeface="+mn-lt"/>
                <a:sym typeface="Wingdings" panose="05000000000000000000" pitchFamily="2" charset="2"/>
              </a:rPr>
              <a:t> de la </a:t>
            </a:r>
            <a:r>
              <a:rPr lang="fr-FR" sz="2200" b="1" dirty="0">
                <a:solidFill>
                  <a:schemeClr val="bg1"/>
                </a:solidFill>
                <a:latin typeface="+mn-lt"/>
                <a:sym typeface="Wingdings" panose="05000000000000000000" pitchFamily="2" charset="2"/>
              </a:rPr>
              <a:t>fiabilité des données</a:t>
            </a:r>
          </a:p>
          <a:p>
            <a:pPr marL="342900" indent="-342900" algn="just">
              <a:spcAft>
                <a:spcPts val="1200"/>
              </a:spcAft>
              <a:buClr>
                <a:srgbClr val="0076AF"/>
              </a:buClr>
              <a:buFont typeface="Arial" panose="020B0604020202020204" pitchFamily="34" charset="0"/>
              <a:buChar char="•"/>
              <a:defRPr/>
            </a:pPr>
            <a:endParaRPr lang="nb-NO" sz="16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spcAft>
                <a:spcPts val="1200"/>
              </a:spcAft>
              <a:buClr>
                <a:srgbClr val="0076AF"/>
              </a:buClr>
              <a:buFont typeface="Arial" panose="020B0604020202020204" pitchFamily="34" charset="0"/>
              <a:buChar char="•"/>
              <a:defRPr/>
            </a:pPr>
            <a:endParaRPr lang="nb-NO" dirty="0">
              <a:solidFill>
                <a:schemeClr val="tx2"/>
              </a:solidFill>
            </a:endParaRPr>
          </a:p>
        </p:txBody>
      </p:sp>
    </p:spTree>
    <p:extLst>
      <p:ext uri="{BB962C8B-B14F-4D97-AF65-F5344CB8AC3E}">
        <p14:creationId xmlns:p14="http://schemas.microsoft.com/office/powerpoint/2010/main" val="29070107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5683728-88C4-AB40-976B-EB8A1726BFB8}"/>
              </a:ext>
            </a:extLst>
          </p:cNvPr>
          <p:cNvSpPr>
            <a:spLocks noGrp="1"/>
          </p:cNvSpPr>
          <p:nvPr>
            <p:ph type="body" sz="quarter" idx="13"/>
            <p:custDataLst>
              <p:tags r:id="rId1"/>
            </p:custDataLst>
          </p:nvPr>
        </p:nvSpPr>
        <p:spPr/>
        <p:txBody>
          <a:bodyPr/>
          <a:lstStyle/>
          <a:p>
            <a:r>
              <a:rPr lang="nb-NO" dirty="0"/>
              <a:t>Merci</a:t>
            </a:r>
          </a:p>
        </p:txBody>
      </p:sp>
      <p:sp>
        <p:nvSpPr>
          <p:cNvPr id="3" name="TextBox 2">
            <a:extLst>
              <a:ext uri="{FF2B5EF4-FFF2-40B4-BE49-F238E27FC236}">
                <a16:creationId xmlns:a16="http://schemas.microsoft.com/office/drawing/2014/main" id="{E87F52ED-A285-FC42-8221-F3AAA8A4FFF8}"/>
              </a:ext>
            </a:extLst>
          </p:cNvPr>
          <p:cNvSpPr txBox="1"/>
          <p:nvPr>
            <p:custDataLst>
              <p:tags r:id="rId2"/>
            </p:custDataLst>
          </p:nvPr>
        </p:nvSpPr>
        <p:spPr>
          <a:xfrm>
            <a:off x="3484573" y="4362863"/>
            <a:ext cx="5176851" cy="964880"/>
          </a:xfrm>
          <a:prstGeom prst="rect">
            <a:avLst/>
          </a:prstGeom>
          <a:noFill/>
        </p:spPr>
        <p:txBody>
          <a:bodyPr wrap="square" rtlCol="0">
            <a:spAutoFit/>
          </a:bodyPr>
          <a:lstStyle/>
          <a:p>
            <a:pPr algn="r"/>
            <a:r>
              <a:rPr lang="fr-FR" sz="825" b="1" dirty="0">
                <a:solidFill>
                  <a:srgbClr val="132856"/>
                </a:solidFill>
                <a:latin typeface="Franklin Gothic Demi" panose="020B0603020102020204" pitchFamily="34" charset="0"/>
              </a:rPr>
              <a:t>DATE</a:t>
            </a:r>
            <a:r>
              <a:rPr lang="fr-FR" sz="1050" dirty="0">
                <a:solidFill>
                  <a:srgbClr val="132856"/>
                </a:solidFill>
              </a:rPr>
              <a:t> 1</a:t>
            </a:r>
            <a:r>
              <a:rPr lang="fr-FR" sz="1050" baseline="30000" dirty="0">
                <a:solidFill>
                  <a:srgbClr val="132856"/>
                </a:solidFill>
              </a:rPr>
              <a:t>er</a:t>
            </a:r>
            <a:r>
              <a:rPr lang="fr-FR" sz="1050" dirty="0">
                <a:solidFill>
                  <a:srgbClr val="132856"/>
                </a:solidFill>
              </a:rPr>
              <a:t> août 2019</a:t>
            </a:r>
          </a:p>
          <a:p>
            <a:pPr algn="r"/>
            <a:r>
              <a:rPr lang="fr-FR" sz="825" b="1" dirty="0">
                <a:solidFill>
                  <a:srgbClr val="132856"/>
                </a:solidFill>
                <a:latin typeface="Franklin Gothic Demi" panose="020B0603020102020204" pitchFamily="34" charset="0"/>
              </a:rPr>
              <a:t>OCCASION</a:t>
            </a:r>
            <a:r>
              <a:rPr lang="fr-FR" sz="1050" b="1" dirty="0">
                <a:solidFill>
                  <a:srgbClr val="132856"/>
                </a:solidFill>
                <a:latin typeface="Franklin Gothic Demi" panose="020B0603020102020204" pitchFamily="34" charset="0"/>
              </a:rPr>
              <a:t> </a:t>
            </a:r>
            <a:r>
              <a:rPr lang="fr-FR" sz="1050" dirty="0">
                <a:solidFill>
                  <a:srgbClr val="132856"/>
                </a:solidFill>
              </a:rPr>
              <a:t>Propriété effective : Cap sur 2020 </a:t>
            </a:r>
          </a:p>
          <a:p>
            <a:pPr algn="r"/>
            <a:endParaRPr lang="en-GB" sz="1050" dirty="0">
              <a:solidFill>
                <a:srgbClr val="132856"/>
              </a:solidFill>
            </a:endParaRPr>
          </a:p>
          <a:p>
            <a:pPr marL="257175" indent="-257175" algn="r" defTabSz="685800" eaLnBrk="0" fontAlgn="base" hangingPunct="0">
              <a:spcBef>
                <a:spcPct val="20000"/>
              </a:spcBef>
              <a:spcAft>
                <a:spcPct val="0"/>
              </a:spcAft>
              <a:defRPr/>
            </a:pPr>
            <a:r>
              <a:rPr lang="fr-FR" sz="825" b="1" dirty="0">
                <a:solidFill>
                  <a:srgbClr val="132856"/>
                </a:solidFill>
                <a:latin typeface="Franklin Gothic Demi" panose="020B0603020102020204" pitchFamily="34" charset="0"/>
                <a:ea typeface="ＭＳ Ｐゴシック" charset="0"/>
              </a:rPr>
              <a:t>COURRIEL</a:t>
            </a:r>
            <a:r>
              <a:rPr lang="fr-FR" sz="1050" b="1" dirty="0">
                <a:solidFill>
                  <a:srgbClr val="132856"/>
                </a:solidFill>
                <a:latin typeface="Franklin Gothic Demi" panose="020B0603020102020204" pitchFamily="34" charset="0"/>
                <a:ea typeface="ＭＳ Ｐゴシック" charset="0"/>
                <a:cs typeface="ＭＳ Ｐゴシック" charset="0"/>
              </a:rPr>
              <a:t> </a:t>
            </a:r>
            <a:r>
              <a:rPr lang="fr-FR" sz="1050" dirty="0">
                <a:solidFill>
                  <a:srgbClr val="132856"/>
                </a:solidFill>
                <a:latin typeface="Franklin Gothic Demi" panose="020B0603020102020204" pitchFamily="34" charset="0"/>
                <a:ea typeface="ＭＳ Ｐゴシック" charset="0"/>
                <a:cs typeface="ＭＳ Ｐゴシック" charset="0"/>
              </a:rPr>
              <a:t>cgreene@eiti.org </a:t>
            </a:r>
            <a:r>
              <a:rPr lang="fr-FR" sz="825" b="1" dirty="0">
                <a:solidFill>
                  <a:srgbClr val="132856"/>
                </a:solidFill>
                <a:latin typeface="Franklin Gothic Demi" panose="020B0603020102020204" pitchFamily="34" charset="0"/>
                <a:ea typeface="ＭＳ Ｐゴシック" charset="0"/>
                <a:cs typeface="ＭＳ Ｐゴシック" charset="0"/>
              </a:rPr>
              <a:t>TÉLÉPHONE</a:t>
            </a:r>
            <a:r>
              <a:rPr lang="fr-FR" sz="1050" dirty="0">
                <a:solidFill>
                  <a:srgbClr val="132856"/>
                </a:solidFill>
                <a:latin typeface="Franklin Gothic Demi" panose="020B0603020102020204" pitchFamily="34" charset="0"/>
                <a:ea typeface="ＭＳ Ｐゴシック" charset="0"/>
                <a:cs typeface="ＭＳ Ｐゴシック" charset="0"/>
              </a:rPr>
              <a:t> +47 22 20 08 00 </a:t>
            </a:r>
          </a:p>
          <a:p>
            <a:pPr marL="257175" indent="-257175" algn="r" defTabSz="685800" eaLnBrk="0" fontAlgn="base" hangingPunct="0">
              <a:spcBef>
                <a:spcPct val="20000"/>
              </a:spcBef>
              <a:spcAft>
                <a:spcPct val="0"/>
              </a:spcAft>
              <a:defRPr/>
            </a:pPr>
            <a:r>
              <a:rPr lang="fr-FR" sz="825" b="1" dirty="0">
                <a:solidFill>
                  <a:srgbClr val="132856"/>
                </a:solidFill>
                <a:latin typeface="Franklin Gothic Demi" panose="020B0603020102020204" pitchFamily="34" charset="0"/>
                <a:ea typeface="ＭＳ Ｐゴシック" charset="0"/>
                <a:cs typeface="ＭＳ Ｐゴシック" charset="0"/>
              </a:rPr>
              <a:t>ADRESSE</a:t>
            </a:r>
            <a:r>
              <a:rPr lang="fr-FR" sz="1050" b="1" dirty="0">
                <a:solidFill>
                  <a:srgbClr val="132856"/>
                </a:solidFill>
                <a:latin typeface="Franklin Gothic Demi" panose="020B0603020102020204" pitchFamily="34" charset="0"/>
                <a:ea typeface="ＭＳ Ｐゴシック" charset="0"/>
                <a:cs typeface="ＭＳ Ｐゴシック" charset="0"/>
              </a:rPr>
              <a:t> </a:t>
            </a:r>
            <a:r>
              <a:rPr lang="fr-FR" sz="1050" dirty="0">
                <a:solidFill>
                  <a:srgbClr val="132856"/>
                </a:solidFill>
                <a:latin typeface="Franklin Gothic Demi" panose="020B0603020102020204" pitchFamily="34" charset="0"/>
                <a:ea typeface="ＭＳ Ｐゴシック" charset="0"/>
                <a:cs typeface="ＭＳ Ｐゴシック" charset="0"/>
              </a:rPr>
              <a:t>EITI International </a:t>
            </a:r>
            <a:r>
              <a:rPr lang="fr-FR" sz="1050" dirty="0" err="1">
                <a:solidFill>
                  <a:srgbClr val="132856"/>
                </a:solidFill>
                <a:latin typeface="Franklin Gothic Demi" panose="020B0603020102020204" pitchFamily="34" charset="0"/>
                <a:ea typeface="ＭＳ Ｐゴシック" charset="0"/>
                <a:cs typeface="ＭＳ Ｐゴシック" charset="0"/>
              </a:rPr>
              <a:t>Secretariat</a:t>
            </a:r>
            <a:r>
              <a:rPr lang="fr-FR" sz="1050" dirty="0">
                <a:solidFill>
                  <a:srgbClr val="132856"/>
                </a:solidFill>
                <a:latin typeface="Franklin Gothic Demi" panose="020B0603020102020204" pitchFamily="34" charset="0"/>
                <a:ea typeface="ＭＳ Ｐゴシック" charset="0"/>
                <a:cs typeface="ＭＳ Ｐゴシック" charset="0"/>
              </a:rPr>
              <a:t>, </a:t>
            </a:r>
            <a:r>
              <a:rPr lang="fr-FR" sz="1050" dirty="0" err="1">
                <a:solidFill>
                  <a:srgbClr val="132856"/>
                </a:solidFill>
                <a:latin typeface="Franklin Gothic Demi" panose="020B0603020102020204" pitchFamily="34" charset="0"/>
                <a:ea typeface="ＭＳ Ｐゴシック" charset="0"/>
                <a:cs typeface="ＭＳ Ｐゴシック" charset="0"/>
              </a:rPr>
              <a:t>Ruseløkkveien</a:t>
            </a:r>
            <a:r>
              <a:rPr lang="fr-FR" sz="1050" dirty="0">
                <a:solidFill>
                  <a:srgbClr val="132856"/>
                </a:solidFill>
                <a:latin typeface="Franklin Gothic Demi" panose="020B0603020102020204" pitchFamily="34" charset="0"/>
                <a:ea typeface="ＭＳ Ｐゴシック" charset="0"/>
                <a:cs typeface="ＭＳ Ｐゴシック" charset="0"/>
              </a:rPr>
              <a:t> 26, 0251 Oslo, Norvège</a:t>
            </a:r>
          </a:p>
        </p:txBody>
      </p:sp>
    </p:spTree>
    <p:extLst>
      <p:ext uri="{BB962C8B-B14F-4D97-AF65-F5344CB8AC3E}">
        <p14:creationId xmlns:p14="http://schemas.microsoft.com/office/powerpoint/2010/main" val="24779261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E08A5-4E22-6349-B535-1C8C09AB60E5}"/>
              </a:ext>
            </a:extLst>
          </p:cNvPr>
          <p:cNvSpPr>
            <a:spLocks noGrp="1"/>
          </p:cNvSpPr>
          <p:nvPr>
            <p:ph type="title"/>
            <p:custDataLst>
              <p:tags r:id="rId1"/>
            </p:custDataLst>
          </p:nvPr>
        </p:nvSpPr>
        <p:spPr>
          <a:xfrm>
            <a:off x="227907" y="734160"/>
            <a:ext cx="8910735" cy="671660"/>
          </a:xfrm>
        </p:spPr>
        <p:txBody>
          <a:bodyPr/>
          <a:lstStyle/>
          <a:p>
            <a:r>
              <a:rPr lang="fr-FR" sz="3400" dirty="0">
                <a:latin typeface="Franklin Gothic Book" panose="020B0503020102020204" pitchFamily="34" charset="0"/>
              </a:rPr>
              <a:t>Propriété effective et propriétaires effectifs </a:t>
            </a:r>
            <a:br>
              <a:rPr lang="fr-FR" sz="4000" dirty="0">
                <a:latin typeface="Franklin Gothic Book" panose="020B0503020102020204" pitchFamily="34" charset="0"/>
              </a:rPr>
            </a:br>
            <a:r>
              <a:rPr lang="fr-FR" sz="3600" b="0" dirty="0">
                <a:latin typeface="Franklin Gothic Book" panose="020B0503020102020204" pitchFamily="34" charset="0"/>
              </a:rPr>
              <a:t>De quoi s’agit-il pour l’ITIE ?</a:t>
            </a:r>
            <a:br>
              <a:rPr lang="fr-FR" sz="3600" b="0" dirty="0">
                <a:latin typeface="Franklin Gothic Book" panose="020B0503020102020204" pitchFamily="34" charset="0"/>
              </a:rPr>
            </a:br>
            <a:br>
              <a:rPr lang="fr-FR" sz="3600" b="0" dirty="0">
                <a:latin typeface="Franklin Gothic Book" panose="020B0503020102020204" pitchFamily="34" charset="0"/>
              </a:rPr>
            </a:br>
            <a:endParaRPr lang="fr-FR" sz="3600" b="0" dirty="0">
              <a:latin typeface="Franklin Gothic Book" panose="020B0503020102020204" pitchFamily="34" charset="0"/>
            </a:endParaRPr>
          </a:p>
        </p:txBody>
      </p:sp>
      <p:sp>
        <p:nvSpPr>
          <p:cNvPr id="3" name="Content Placeholder 2">
            <a:extLst>
              <a:ext uri="{FF2B5EF4-FFF2-40B4-BE49-F238E27FC236}">
                <a16:creationId xmlns:a16="http://schemas.microsoft.com/office/drawing/2014/main" id="{59CFE86B-E398-8846-A81C-5BBC10A9618D}"/>
              </a:ext>
            </a:extLst>
          </p:cNvPr>
          <p:cNvSpPr>
            <a:spLocks noGrp="1"/>
          </p:cNvSpPr>
          <p:nvPr>
            <p:ph idx="1"/>
            <p:custDataLst>
              <p:tags r:id="rId2"/>
            </p:custDataLst>
          </p:nvPr>
        </p:nvSpPr>
        <p:spPr>
          <a:xfrm>
            <a:off x="304767" y="1949809"/>
            <a:ext cx="8757013" cy="4740179"/>
          </a:xfrm>
        </p:spPr>
        <p:txBody>
          <a:bodyPr>
            <a:noAutofit/>
          </a:bodyPr>
          <a:lstStyle/>
          <a:p>
            <a:pPr marL="0" lvl="0" indent="0" defTabSz="457200">
              <a:lnSpc>
                <a:spcPct val="110000"/>
              </a:lnSpc>
              <a:spcBef>
                <a:spcPts val="300"/>
              </a:spcBef>
              <a:spcAft>
                <a:spcPts val="0"/>
              </a:spcAft>
              <a:buClr>
                <a:srgbClr val="0076AF"/>
              </a:buClr>
              <a:buNone/>
            </a:pPr>
            <a:r>
              <a:rPr lang="fr-FR" sz="2800" b="1" dirty="0">
                <a:solidFill>
                  <a:schemeClr val="bg1"/>
                </a:solidFill>
              </a:rPr>
              <a:t>Exigence 2.5 </a:t>
            </a:r>
            <a:r>
              <a:rPr lang="fr-FR" sz="2800" dirty="0">
                <a:sym typeface="Wingdings" panose="05000000000000000000" pitchFamily="2" charset="2"/>
              </a:rPr>
              <a:t></a:t>
            </a:r>
            <a:r>
              <a:rPr lang="fr-FR" sz="2800" dirty="0"/>
              <a:t> « Un (Les) </a:t>
            </a:r>
            <a:r>
              <a:rPr lang="fr-FR" sz="2800" b="1" dirty="0">
                <a:solidFill>
                  <a:schemeClr val="bg1"/>
                </a:solidFill>
              </a:rPr>
              <a:t>propriétaires(s) effectif(s)</a:t>
            </a:r>
            <a:r>
              <a:rPr lang="fr-FR" sz="2800" dirty="0">
                <a:solidFill>
                  <a:schemeClr val="bg1"/>
                </a:solidFill>
              </a:rPr>
              <a:t> </a:t>
            </a:r>
            <a:r>
              <a:rPr lang="fr-FR" sz="2800" dirty="0"/>
              <a:t>d’une entreprise est (sont) la (ou les) </a:t>
            </a:r>
            <a:r>
              <a:rPr lang="fr-FR" sz="2800" b="1" dirty="0">
                <a:solidFill>
                  <a:schemeClr val="bg1"/>
                </a:solidFill>
              </a:rPr>
              <a:t>personne(s) physique(s)</a:t>
            </a:r>
            <a:r>
              <a:rPr lang="fr-FR" sz="2800" dirty="0"/>
              <a:t> qui, </a:t>
            </a:r>
            <a:r>
              <a:rPr lang="fr-FR" sz="2800" b="1" dirty="0">
                <a:solidFill>
                  <a:schemeClr val="bg1"/>
                </a:solidFill>
              </a:rPr>
              <a:t>directement ou indirectement, possède(nt) ou exerce(nt) en dernier ressort le droit de propriété ou le contrôle</a:t>
            </a:r>
            <a:r>
              <a:rPr lang="fr-FR" sz="2800" dirty="0">
                <a:solidFill>
                  <a:schemeClr val="bg1"/>
                </a:solidFill>
              </a:rPr>
              <a:t> </a:t>
            </a:r>
            <a:r>
              <a:rPr lang="fr-FR" sz="2800" dirty="0"/>
              <a:t>de l’entité juridique » </a:t>
            </a:r>
            <a:r>
              <a:rPr lang="fr-FR" sz="2800" dirty="0">
                <a:sym typeface="Wingdings" panose="05000000000000000000" pitchFamily="2" charset="2"/>
              </a:rPr>
              <a:t></a:t>
            </a:r>
            <a:r>
              <a:rPr lang="fr-FR" sz="2800" dirty="0"/>
              <a:t> </a:t>
            </a:r>
            <a:r>
              <a:rPr lang="fr-FR" sz="2800" b="1" dirty="0">
                <a:solidFill>
                  <a:schemeClr val="bg1"/>
                </a:solidFill>
              </a:rPr>
              <a:t>la définition adoptée par le GMP</a:t>
            </a:r>
            <a:r>
              <a:rPr lang="fr-FR" sz="2800" dirty="0">
                <a:solidFill>
                  <a:schemeClr val="bg1"/>
                </a:solidFill>
              </a:rPr>
              <a:t> </a:t>
            </a:r>
            <a:r>
              <a:rPr lang="fr-FR" sz="2800" dirty="0"/>
              <a:t>doit </a:t>
            </a:r>
            <a:r>
              <a:rPr lang="fr-FR" sz="2800" b="1" dirty="0">
                <a:solidFill>
                  <a:schemeClr val="bg1"/>
                </a:solidFill>
              </a:rPr>
              <a:t>impérativement</a:t>
            </a:r>
            <a:r>
              <a:rPr lang="fr-FR" sz="2800" dirty="0"/>
              <a:t> refléter ces éléments</a:t>
            </a:r>
          </a:p>
        </p:txBody>
      </p:sp>
    </p:spTree>
    <p:extLst>
      <p:ext uri="{BB962C8B-B14F-4D97-AF65-F5344CB8AC3E}">
        <p14:creationId xmlns:p14="http://schemas.microsoft.com/office/powerpoint/2010/main" val="23718756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E08A5-4E22-6349-B535-1C8C09AB60E5}"/>
              </a:ext>
            </a:extLst>
          </p:cNvPr>
          <p:cNvSpPr>
            <a:spLocks noGrp="1"/>
          </p:cNvSpPr>
          <p:nvPr>
            <p:ph type="title"/>
            <p:custDataLst>
              <p:tags r:id="rId1"/>
            </p:custDataLst>
          </p:nvPr>
        </p:nvSpPr>
        <p:spPr>
          <a:xfrm>
            <a:off x="233265" y="622787"/>
            <a:ext cx="8910735" cy="671660"/>
          </a:xfrm>
        </p:spPr>
        <p:txBody>
          <a:bodyPr/>
          <a:lstStyle/>
          <a:p>
            <a:r>
              <a:rPr lang="fr-FR" sz="3400" dirty="0">
                <a:latin typeface="Franklin Gothic Book" panose="020B0503020102020204" pitchFamily="34" charset="0"/>
              </a:rPr>
              <a:t>Propriété effective et propriétaires effectifs </a:t>
            </a:r>
            <a:br>
              <a:rPr lang="fr-FR" sz="4000" dirty="0">
                <a:latin typeface="Franklin Gothic Book" panose="020B0503020102020204" pitchFamily="34" charset="0"/>
              </a:rPr>
            </a:br>
            <a:r>
              <a:rPr lang="fr-FR" sz="3600" b="0" dirty="0">
                <a:latin typeface="Franklin Gothic Book" panose="020B0503020102020204" pitchFamily="34" charset="0"/>
              </a:rPr>
              <a:t>Éléments de la définition de l’ITIE</a:t>
            </a:r>
          </a:p>
        </p:txBody>
      </p:sp>
      <p:sp>
        <p:nvSpPr>
          <p:cNvPr id="3" name="Content Placeholder 2">
            <a:extLst>
              <a:ext uri="{FF2B5EF4-FFF2-40B4-BE49-F238E27FC236}">
                <a16:creationId xmlns:a16="http://schemas.microsoft.com/office/drawing/2014/main" id="{59CFE86B-E398-8846-A81C-5BBC10A9618D}"/>
              </a:ext>
            </a:extLst>
          </p:cNvPr>
          <p:cNvSpPr>
            <a:spLocks noGrp="1"/>
          </p:cNvSpPr>
          <p:nvPr>
            <p:ph idx="1"/>
            <p:custDataLst>
              <p:tags r:id="rId2"/>
            </p:custDataLst>
          </p:nvPr>
        </p:nvSpPr>
        <p:spPr>
          <a:xfrm>
            <a:off x="495758" y="1673735"/>
            <a:ext cx="8531609" cy="4740179"/>
          </a:xfrm>
        </p:spPr>
        <p:txBody>
          <a:bodyPr>
            <a:noAutofit/>
          </a:bodyPr>
          <a:lstStyle/>
          <a:p>
            <a:pPr>
              <a:spcAft>
                <a:spcPts val="1200"/>
              </a:spcAft>
            </a:pPr>
            <a:r>
              <a:rPr lang="fr-FR" sz="2200" b="1" dirty="0">
                <a:solidFill>
                  <a:schemeClr val="bg1"/>
                </a:solidFill>
              </a:rPr>
              <a:t>Personne physique : personne humaine</a:t>
            </a:r>
            <a:r>
              <a:rPr lang="fr-FR" sz="2200" dirty="0">
                <a:solidFill>
                  <a:schemeClr val="bg1"/>
                </a:solidFill>
              </a:rPr>
              <a:t> </a:t>
            </a:r>
            <a:r>
              <a:rPr lang="fr-FR" sz="2200" dirty="0"/>
              <a:t>qui possède la propriété ou le contrôle de l’entreprise (jamais une entreprise, une autre personne morale ou un prête-nom ou mandataire) </a:t>
            </a:r>
          </a:p>
          <a:p>
            <a:pPr>
              <a:spcAft>
                <a:spcPts val="1200"/>
              </a:spcAft>
            </a:pPr>
            <a:r>
              <a:rPr lang="fr-FR" sz="2200" b="1" dirty="0">
                <a:solidFill>
                  <a:schemeClr val="bg1"/>
                </a:solidFill>
              </a:rPr>
              <a:t>Propriété ou contrôle :</a:t>
            </a:r>
            <a:r>
              <a:rPr lang="fr-FR" sz="2200" dirty="0">
                <a:solidFill>
                  <a:schemeClr val="bg1"/>
                </a:solidFill>
              </a:rPr>
              <a:t> </a:t>
            </a:r>
            <a:r>
              <a:rPr lang="fr-FR" sz="2200" b="1" dirty="0">
                <a:solidFill>
                  <a:schemeClr val="bg1"/>
                </a:solidFill>
              </a:rPr>
              <a:t>moyens de posséder ou de contrôler </a:t>
            </a:r>
            <a:r>
              <a:rPr lang="fr-FR" sz="2200" dirty="0"/>
              <a:t>une entreprise, p. ex. actions, droits de vote, autres droits de décision/véto, droit aux bénéfices, contrat, entente de propriété conjointe </a:t>
            </a:r>
          </a:p>
          <a:p>
            <a:pPr>
              <a:spcAft>
                <a:spcPts val="1200"/>
              </a:spcAft>
            </a:pPr>
            <a:r>
              <a:rPr lang="fr-FR" sz="2200" b="1" dirty="0">
                <a:solidFill>
                  <a:schemeClr val="bg1"/>
                </a:solidFill>
              </a:rPr>
              <a:t>Seuils de propriété </a:t>
            </a:r>
            <a:r>
              <a:rPr lang="fr-FR" sz="2200" b="1" dirty="0"/>
              <a:t>: </a:t>
            </a:r>
            <a:r>
              <a:rPr lang="fr-FR" sz="2200" b="1" dirty="0">
                <a:solidFill>
                  <a:schemeClr val="bg1"/>
                </a:solidFill>
              </a:rPr>
              <a:t>pourcentage</a:t>
            </a:r>
            <a:r>
              <a:rPr lang="fr-FR" sz="2200" dirty="0"/>
              <a:t> qui définit </a:t>
            </a:r>
            <a:r>
              <a:rPr lang="fr-FR" sz="2200" b="1" dirty="0">
                <a:solidFill>
                  <a:schemeClr val="bg1"/>
                </a:solidFill>
              </a:rPr>
              <a:t>ce qui peut être considéré comme un droit de propriété ou de contrôle</a:t>
            </a:r>
            <a:endParaRPr lang="fr-FR" sz="2200" dirty="0"/>
          </a:p>
          <a:p>
            <a:pPr>
              <a:spcAft>
                <a:spcPts val="1200"/>
              </a:spcAft>
            </a:pPr>
            <a:r>
              <a:rPr lang="fr-FR" sz="2200" b="1" dirty="0">
                <a:solidFill>
                  <a:schemeClr val="bg1"/>
                </a:solidFill>
              </a:rPr>
              <a:t>Personne politiquement exposée (PPE) : individu</a:t>
            </a:r>
            <a:r>
              <a:rPr lang="fr-FR" sz="2200" b="1" dirty="0"/>
              <a:t> </a:t>
            </a:r>
            <a:r>
              <a:rPr lang="fr-FR" sz="2200" dirty="0"/>
              <a:t>exerçant ou ayant exercé des </a:t>
            </a:r>
            <a:r>
              <a:rPr lang="fr-FR" sz="2200" b="1" dirty="0">
                <a:solidFill>
                  <a:schemeClr val="bg1"/>
                </a:solidFill>
              </a:rPr>
              <a:t>fonctions publiques importantes</a:t>
            </a:r>
            <a:endParaRPr lang="fr-FR" sz="2200" dirty="0"/>
          </a:p>
        </p:txBody>
      </p:sp>
    </p:spTree>
    <p:extLst>
      <p:ext uri="{BB962C8B-B14F-4D97-AF65-F5344CB8AC3E}">
        <p14:creationId xmlns:p14="http://schemas.microsoft.com/office/powerpoint/2010/main" val="7743677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580686C-B7FC-4043-ACA4-41EC27CD4B3D}"/>
              </a:ext>
            </a:extLst>
          </p:cNvPr>
          <p:cNvPicPr>
            <a:picLocks noChangeAspect="1"/>
          </p:cNvPicPr>
          <p:nvPr>
            <p:custDataLst>
              <p:tags r:id="rId1"/>
            </p:custDataLst>
          </p:nvPr>
        </p:nvPicPr>
        <p:blipFill>
          <a:blip r:embed="rId6"/>
          <a:stretch>
            <a:fillRect/>
          </a:stretch>
        </p:blipFill>
        <p:spPr>
          <a:xfrm>
            <a:off x="4102920" y="4960774"/>
            <a:ext cx="4705800" cy="1743706"/>
          </a:xfrm>
          <a:prstGeom prst="rect">
            <a:avLst/>
          </a:prstGeom>
        </p:spPr>
      </p:pic>
      <p:sp>
        <p:nvSpPr>
          <p:cNvPr id="2" name="Title 1">
            <a:extLst>
              <a:ext uri="{FF2B5EF4-FFF2-40B4-BE49-F238E27FC236}">
                <a16:creationId xmlns:a16="http://schemas.microsoft.com/office/drawing/2014/main" id="{3FEE08A5-4E22-6349-B535-1C8C09AB60E5}"/>
              </a:ext>
            </a:extLst>
          </p:cNvPr>
          <p:cNvSpPr>
            <a:spLocks noGrp="1"/>
          </p:cNvSpPr>
          <p:nvPr>
            <p:ph type="title"/>
            <p:custDataLst>
              <p:tags r:id="rId2"/>
            </p:custDataLst>
          </p:nvPr>
        </p:nvSpPr>
        <p:spPr>
          <a:xfrm>
            <a:off x="116632" y="717762"/>
            <a:ext cx="8910735" cy="671660"/>
          </a:xfrm>
        </p:spPr>
        <p:txBody>
          <a:bodyPr/>
          <a:lstStyle/>
          <a:p>
            <a:r>
              <a:rPr lang="fr-FR" sz="4000">
                <a:latin typeface="Franklin Gothic Book" panose="020B0503020102020204" pitchFamily="34" charset="0"/>
              </a:rPr>
              <a:t>Exigence 2.5 – Propriété effective</a:t>
            </a:r>
          </a:p>
        </p:txBody>
      </p:sp>
      <p:sp>
        <p:nvSpPr>
          <p:cNvPr id="3" name="Content Placeholder 2">
            <a:extLst>
              <a:ext uri="{FF2B5EF4-FFF2-40B4-BE49-F238E27FC236}">
                <a16:creationId xmlns:a16="http://schemas.microsoft.com/office/drawing/2014/main" id="{59CFE86B-E398-8846-A81C-5BBC10A9618D}"/>
              </a:ext>
            </a:extLst>
          </p:cNvPr>
          <p:cNvSpPr>
            <a:spLocks noGrp="1"/>
          </p:cNvSpPr>
          <p:nvPr>
            <p:ph idx="1"/>
            <p:custDataLst>
              <p:tags r:id="rId3"/>
            </p:custDataLst>
          </p:nvPr>
        </p:nvSpPr>
        <p:spPr>
          <a:xfrm>
            <a:off x="259541" y="1524476"/>
            <a:ext cx="8767826" cy="3061002"/>
          </a:xfrm>
        </p:spPr>
        <p:txBody>
          <a:bodyPr>
            <a:noAutofit/>
          </a:bodyPr>
          <a:lstStyle/>
          <a:p>
            <a:pPr marL="0" indent="0">
              <a:buNone/>
            </a:pPr>
            <a:r>
              <a:rPr lang="fr-FR" sz="3200" dirty="0"/>
              <a:t>D’ici au </a:t>
            </a:r>
            <a:r>
              <a:rPr lang="fr-FR" sz="3200" b="1" dirty="0">
                <a:solidFill>
                  <a:schemeClr val="bg1"/>
                </a:solidFill>
              </a:rPr>
              <a:t>1</a:t>
            </a:r>
            <a:r>
              <a:rPr lang="fr-FR" sz="3200" b="1" baseline="30000" dirty="0">
                <a:solidFill>
                  <a:schemeClr val="bg1"/>
                </a:solidFill>
              </a:rPr>
              <a:t>er</a:t>
            </a:r>
            <a:r>
              <a:rPr lang="fr-FR" sz="3200" b="1" dirty="0">
                <a:solidFill>
                  <a:schemeClr val="bg1"/>
                </a:solidFill>
              </a:rPr>
              <a:t> janvier 2020 </a:t>
            </a:r>
            <a:r>
              <a:rPr lang="fr-FR" sz="3200" b="1" dirty="0">
                <a:solidFill>
                  <a:schemeClr val="bg1"/>
                </a:solidFill>
                <a:sym typeface="Wingdings" panose="05000000000000000000" pitchFamily="2" charset="2"/>
              </a:rPr>
              <a:t></a:t>
            </a:r>
            <a:r>
              <a:rPr lang="fr-FR" sz="3200" dirty="0"/>
              <a:t> tous les pays de l’ITIE </a:t>
            </a:r>
            <a:r>
              <a:rPr lang="fr-FR" sz="3200" b="1" dirty="0">
                <a:solidFill>
                  <a:schemeClr val="bg1"/>
                </a:solidFill>
              </a:rPr>
              <a:t>doivent s’assurer que les entreprises qui font une demande</a:t>
            </a:r>
            <a:r>
              <a:rPr lang="fr-FR" sz="3200" dirty="0">
                <a:solidFill>
                  <a:schemeClr val="bg1"/>
                </a:solidFill>
              </a:rPr>
              <a:t> </a:t>
            </a:r>
            <a:r>
              <a:rPr lang="fr-FR" sz="3200" dirty="0"/>
              <a:t>de licence ou de </a:t>
            </a:r>
            <a:r>
              <a:rPr lang="fr-FR" sz="3200" b="1" dirty="0">
                <a:solidFill>
                  <a:schemeClr val="bg1"/>
                </a:solidFill>
              </a:rPr>
              <a:t>contrat</a:t>
            </a:r>
            <a:r>
              <a:rPr lang="fr-FR" sz="3200" dirty="0"/>
              <a:t> pétrolier, gazier ou minier dans leur pays, </a:t>
            </a:r>
            <a:r>
              <a:rPr lang="fr-FR" sz="3200" b="1" dirty="0">
                <a:solidFill>
                  <a:schemeClr val="bg1"/>
                </a:solidFill>
              </a:rPr>
              <a:t>ou y détiennent une participation directe</a:t>
            </a:r>
            <a:r>
              <a:rPr lang="fr-FR" sz="3200" dirty="0"/>
              <a:t>, doivent </a:t>
            </a:r>
            <a:r>
              <a:rPr lang="fr-FR" sz="3200" b="1" dirty="0">
                <a:solidFill>
                  <a:schemeClr val="bg1"/>
                </a:solidFill>
              </a:rPr>
              <a:t>publier des informations sur leurs propriétaires effectifs</a:t>
            </a:r>
            <a:r>
              <a:rPr lang="fr-FR" sz="3200" dirty="0"/>
              <a:t>.</a:t>
            </a:r>
          </a:p>
        </p:txBody>
      </p:sp>
      <p:pic>
        <p:nvPicPr>
          <p:cNvPr id="6" name="Picture 5">
            <a:extLst>
              <a:ext uri="{FF2B5EF4-FFF2-40B4-BE49-F238E27FC236}">
                <a16:creationId xmlns:a16="http://schemas.microsoft.com/office/drawing/2014/main" id="{BC4A66E8-6521-46EF-A241-4D4F6EFEAFFB}"/>
              </a:ext>
            </a:extLst>
          </p:cNvPr>
          <p:cNvPicPr>
            <a:picLocks noChangeAspect="1"/>
          </p:cNvPicPr>
          <p:nvPr/>
        </p:nvPicPr>
        <p:blipFill rotWithShape="1">
          <a:blip r:embed="rId7"/>
          <a:srcRect b="33883"/>
          <a:stretch/>
        </p:blipFill>
        <p:spPr>
          <a:xfrm>
            <a:off x="126075" y="6004499"/>
            <a:ext cx="952901" cy="448887"/>
          </a:xfrm>
          <a:prstGeom prst="rect">
            <a:avLst/>
          </a:prstGeom>
        </p:spPr>
      </p:pic>
    </p:spTree>
    <p:extLst>
      <p:ext uri="{BB962C8B-B14F-4D97-AF65-F5344CB8AC3E}">
        <p14:creationId xmlns:p14="http://schemas.microsoft.com/office/powerpoint/2010/main" val="3898661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E08A5-4E22-6349-B535-1C8C09AB60E5}"/>
              </a:ext>
            </a:extLst>
          </p:cNvPr>
          <p:cNvSpPr>
            <a:spLocks noGrp="1"/>
          </p:cNvSpPr>
          <p:nvPr>
            <p:ph type="title"/>
            <p:custDataLst>
              <p:tags r:id="rId1"/>
            </p:custDataLst>
          </p:nvPr>
        </p:nvSpPr>
        <p:spPr>
          <a:xfrm>
            <a:off x="233265" y="834052"/>
            <a:ext cx="8910735" cy="671660"/>
          </a:xfrm>
        </p:spPr>
        <p:txBody>
          <a:bodyPr/>
          <a:lstStyle/>
          <a:p>
            <a:r>
              <a:rPr lang="fr-FR" sz="4000" dirty="0">
                <a:latin typeface="Franklin Gothic Book" panose="020B0503020102020204" pitchFamily="34" charset="0"/>
              </a:rPr>
              <a:t>Exigence 2.5 – Propriété effective</a:t>
            </a:r>
          </a:p>
        </p:txBody>
      </p:sp>
      <p:sp>
        <p:nvSpPr>
          <p:cNvPr id="3" name="Content Placeholder 2">
            <a:extLst>
              <a:ext uri="{FF2B5EF4-FFF2-40B4-BE49-F238E27FC236}">
                <a16:creationId xmlns:a16="http://schemas.microsoft.com/office/drawing/2014/main" id="{59CFE86B-E398-8846-A81C-5BBC10A9618D}"/>
              </a:ext>
            </a:extLst>
          </p:cNvPr>
          <p:cNvSpPr>
            <a:spLocks noGrp="1"/>
          </p:cNvSpPr>
          <p:nvPr>
            <p:ph idx="1"/>
            <p:custDataLst>
              <p:tags r:id="rId2"/>
            </p:custDataLst>
          </p:nvPr>
        </p:nvSpPr>
        <p:spPr>
          <a:xfrm>
            <a:off x="193258" y="1591764"/>
            <a:ext cx="8757013" cy="4432184"/>
          </a:xfrm>
        </p:spPr>
        <p:txBody>
          <a:bodyPr>
            <a:noAutofit/>
          </a:bodyPr>
          <a:lstStyle/>
          <a:p>
            <a:pPr marL="0" lvl="0" indent="0" algn="just">
              <a:spcAft>
                <a:spcPts val="1200"/>
              </a:spcAft>
              <a:buClr>
                <a:srgbClr val="0076AF"/>
              </a:buClr>
              <a:buNone/>
              <a:defRPr/>
            </a:pPr>
            <a:r>
              <a:rPr lang="fr-FR" sz="2200" dirty="0">
                <a:latin typeface="Franklin Gothic Book" panose="020B0503020102020204" pitchFamily="34" charset="0"/>
              </a:rPr>
              <a:t>« a) Il est recommandé que les </a:t>
            </a:r>
            <a:r>
              <a:rPr lang="fr-FR" sz="2200" b="1" dirty="0">
                <a:solidFill>
                  <a:schemeClr val="bg1"/>
                </a:solidFill>
                <a:latin typeface="Franklin Gothic Book" panose="020B0503020102020204" pitchFamily="34" charset="0"/>
              </a:rPr>
              <a:t>pays mettant en œuvre l’ITIE tiennent un registre public des </a:t>
            </a:r>
            <a:r>
              <a:rPr lang="fr-FR" sz="2200" b="1" dirty="0" err="1">
                <a:solidFill>
                  <a:schemeClr val="bg1"/>
                </a:solidFill>
              </a:rPr>
              <a:t>proprétaires</a:t>
            </a:r>
            <a:r>
              <a:rPr lang="fr-FR" sz="2200" b="1" dirty="0">
                <a:solidFill>
                  <a:schemeClr val="bg1"/>
                </a:solidFill>
              </a:rPr>
              <a:t> </a:t>
            </a:r>
            <a:r>
              <a:rPr lang="fr-FR" sz="2200" b="1" dirty="0">
                <a:solidFill>
                  <a:schemeClr val="bg1"/>
                </a:solidFill>
                <a:latin typeface="Franklin Gothic Book" panose="020B0503020102020204" pitchFamily="34" charset="0"/>
              </a:rPr>
              <a:t>effectifs</a:t>
            </a:r>
            <a:r>
              <a:rPr lang="fr-FR" sz="2200" dirty="0">
                <a:latin typeface="Franklin Gothic Book" panose="020B0503020102020204" pitchFamily="34" charset="0"/>
              </a:rPr>
              <a:t> des entreprises qui font une demande de licence ou de contrat pétrolier, gazier ou minier, de production ou d’exploration, ou y détiennent une participation directe […]</a:t>
            </a:r>
          </a:p>
          <a:p>
            <a:pPr marL="0" lvl="0" indent="0" algn="just">
              <a:spcAft>
                <a:spcPts val="1200"/>
              </a:spcAft>
              <a:buClr>
                <a:srgbClr val="0076AF"/>
              </a:buClr>
              <a:buNone/>
              <a:defRPr/>
            </a:pPr>
            <a:r>
              <a:rPr lang="fr-FR" sz="2200" dirty="0">
                <a:latin typeface="Franklin Gothic Book" panose="020B0503020102020204" pitchFamily="34" charset="0"/>
              </a:rPr>
              <a:t>c) À compter du </a:t>
            </a:r>
            <a:r>
              <a:rPr lang="fr-FR" sz="2200" b="1" dirty="0">
                <a:solidFill>
                  <a:schemeClr val="bg1"/>
                </a:solidFill>
                <a:latin typeface="Franklin Gothic Book" panose="020B0503020102020204" pitchFamily="34" charset="0"/>
              </a:rPr>
              <a:t>1</a:t>
            </a:r>
            <a:r>
              <a:rPr lang="fr-FR" sz="2200" b="1" baseline="30000" dirty="0">
                <a:solidFill>
                  <a:schemeClr val="bg1"/>
                </a:solidFill>
                <a:latin typeface="Franklin Gothic Book" panose="020B0503020102020204" pitchFamily="34" charset="0"/>
              </a:rPr>
              <a:t>er</a:t>
            </a:r>
            <a:r>
              <a:rPr lang="fr-FR" sz="2200" b="1" dirty="0">
                <a:solidFill>
                  <a:schemeClr val="bg1"/>
                </a:solidFill>
                <a:latin typeface="Franklin Gothic Book" panose="020B0503020102020204" pitchFamily="34" charset="0"/>
              </a:rPr>
              <a:t> janvier 2020, il est exigé que les pays mettant en œuvre l’ITIE demandent – et que les entreprises divulguent publiquement – les informations relatives à la propriété effective</a:t>
            </a:r>
            <a:r>
              <a:rPr lang="fr-FR" sz="2200" dirty="0">
                <a:latin typeface="Franklin Gothic Book" panose="020B0503020102020204" pitchFamily="34" charset="0"/>
              </a:rPr>
              <a:t>. Cette obligation s’applique aux entreprises qui font une demande de licence ou de contrat pétrolier, gazier ou minier, de production ou d’exploration, ou y détiennent une participation directe et l’information devra inclure l’identité de leurs </a:t>
            </a:r>
            <a:r>
              <a:rPr lang="fr-FR" sz="2200" b="1" dirty="0" err="1">
                <a:solidFill>
                  <a:schemeClr val="bg1"/>
                </a:solidFill>
              </a:rPr>
              <a:t>p</a:t>
            </a:r>
            <a:r>
              <a:rPr lang="fr-FR" sz="2200" dirty="0" err="1">
                <a:latin typeface="Franklin Gothic Book" panose="020B0503020102020204" pitchFamily="34" charset="0"/>
              </a:rPr>
              <a:t>roprétaires</a:t>
            </a:r>
            <a:r>
              <a:rPr lang="fr-FR" sz="2200" dirty="0">
                <a:latin typeface="Franklin Gothic Book" panose="020B0503020102020204" pitchFamily="34" charset="0"/>
              </a:rPr>
              <a:t> effectifs, leur degré de participation et les modalités d’exercice de cette participation ou du contrôle desdites entreprises. [...] »</a:t>
            </a:r>
          </a:p>
        </p:txBody>
      </p:sp>
    </p:spTree>
    <p:extLst>
      <p:ext uri="{BB962C8B-B14F-4D97-AF65-F5344CB8AC3E}">
        <p14:creationId xmlns:p14="http://schemas.microsoft.com/office/powerpoint/2010/main" val="18220891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E4EFB-A66A-4C07-8303-C3556708D394}"/>
              </a:ext>
            </a:extLst>
          </p:cNvPr>
          <p:cNvSpPr>
            <a:spLocks noGrp="1"/>
          </p:cNvSpPr>
          <p:nvPr>
            <p:ph type="title"/>
            <p:custDataLst>
              <p:tags r:id="rId1"/>
            </p:custDataLst>
          </p:nvPr>
        </p:nvSpPr>
        <p:spPr>
          <a:xfrm>
            <a:off x="146630" y="569393"/>
            <a:ext cx="8179315" cy="671660"/>
          </a:xfrm>
        </p:spPr>
        <p:txBody>
          <a:bodyPr/>
          <a:lstStyle/>
          <a:p>
            <a:r>
              <a:rPr lang="fr-FR" sz="4000">
                <a:latin typeface="Franklin Gothic Book" panose="020B0503020102020204" pitchFamily="34" charset="0"/>
              </a:rPr>
              <a:t>Évaluations en cours</a:t>
            </a:r>
          </a:p>
        </p:txBody>
      </p:sp>
      <p:sp>
        <p:nvSpPr>
          <p:cNvPr id="3" name="Content Placeholder 2">
            <a:extLst>
              <a:ext uri="{FF2B5EF4-FFF2-40B4-BE49-F238E27FC236}">
                <a16:creationId xmlns:a16="http://schemas.microsoft.com/office/drawing/2014/main" id="{8C41DB50-061B-412E-870B-48E72B8F2D2E}"/>
              </a:ext>
            </a:extLst>
          </p:cNvPr>
          <p:cNvSpPr>
            <a:spLocks noGrp="1"/>
          </p:cNvSpPr>
          <p:nvPr>
            <p:ph idx="1"/>
            <p:custDataLst>
              <p:tags r:id="rId2"/>
            </p:custDataLst>
          </p:nvPr>
        </p:nvSpPr>
        <p:spPr>
          <a:xfrm>
            <a:off x="5347044" y="2126162"/>
            <a:ext cx="3532551" cy="4062175"/>
          </a:xfrm>
        </p:spPr>
        <p:txBody>
          <a:bodyPr numCol="1">
            <a:normAutofit/>
          </a:bodyPr>
          <a:lstStyle/>
          <a:p>
            <a:pPr marL="324000" lvl="1" indent="0" algn="r">
              <a:spcAft>
                <a:spcPts val="1200"/>
              </a:spcAft>
              <a:buClr>
                <a:srgbClr val="0076AF"/>
              </a:buClr>
              <a:buNone/>
              <a:defRPr/>
            </a:pPr>
            <a:r>
              <a:rPr lang="fr-FR" sz="2700" b="1" i="0" dirty="0">
                <a:solidFill>
                  <a:schemeClr val="bg1"/>
                </a:solidFill>
                <a:latin typeface="Franklin Gothic Book" panose="020B0503020102020204" pitchFamily="34" charset="0"/>
              </a:rPr>
              <a:t>À partir de janvier 2020 </a:t>
            </a:r>
            <a:r>
              <a:rPr lang="fr-FR" sz="2700" b="1" i="0" dirty="0">
                <a:latin typeface="Franklin Gothic Book" panose="020B0503020102020204" pitchFamily="34" charset="0"/>
              </a:rPr>
              <a:t>:</a:t>
            </a:r>
            <a:r>
              <a:rPr lang="fr-FR" sz="2700" i="0" dirty="0">
                <a:solidFill>
                  <a:srgbClr val="404040"/>
                </a:solidFill>
                <a:latin typeface="Franklin Gothic Book" panose="020B0503020102020204" pitchFamily="34" charset="0"/>
              </a:rPr>
              <a:t> </a:t>
            </a:r>
            <a:r>
              <a:rPr lang="fr-FR" sz="2700" i="0" dirty="0">
                <a:latin typeface="Franklin Gothic Book" panose="020B0503020102020204" pitchFamily="34" charset="0"/>
              </a:rPr>
              <a:t>La Validation </a:t>
            </a:r>
            <a:r>
              <a:rPr lang="fr-FR" sz="2700" b="1" i="0" dirty="0">
                <a:solidFill>
                  <a:schemeClr val="bg1"/>
                </a:solidFill>
                <a:latin typeface="Franklin Gothic Book" panose="020B0503020102020204" pitchFamily="34" charset="0"/>
              </a:rPr>
              <a:t>devra montrer </a:t>
            </a:r>
            <a:r>
              <a:rPr lang="fr-FR" sz="2700" i="0" dirty="0">
                <a:latin typeface="Franklin Gothic Book" panose="020B0503020102020204" pitchFamily="34" charset="0"/>
              </a:rPr>
              <a:t>si </a:t>
            </a:r>
            <a:r>
              <a:rPr lang="fr-FR" sz="2700" b="1" i="0" dirty="0">
                <a:solidFill>
                  <a:schemeClr val="bg1"/>
                </a:solidFill>
                <a:latin typeface="Franklin Gothic Book" panose="020B0503020102020204" pitchFamily="34" charset="0"/>
              </a:rPr>
              <a:t>les informations relatives à la propriété effective ont été divulguées</a:t>
            </a:r>
            <a:r>
              <a:rPr lang="fr-FR" sz="2700" i="0" dirty="0">
                <a:latin typeface="Franklin Gothic Book" panose="020B0503020102020204" pitchFamily="34" charset="0"/>
              </a:rPr>
              <a:t> conformément à l’Exigence </a:t>
            </a:r>
            <a:r>
              <a:rPr lang="fr-FR" sz="2700" b="1" i="0" dirty="0">
                <a:solidFill>
                  <a:schemeClr val="bg1"/>
                </a:solidFill>
                <a:latin typeface="Franklin Gothic Book" panose="020B0503020102020204" pitchFamily="34" charset="0"/>
              </a:rPr>
              <a:t>2.5.c-f</a:t>
            </a:r>
            <a:r>
              <a:rPr lang="fr-FR" sz="2700" i="0" dirty="0">
                <a:solidFill>
                  <a:srgbClr val="404040"/>
                </a:solidFill>
                <a:latin typeface="Franklin Gothic Book" panose="020B0503020102020204" pitchFamily="34" charset="0"/>
              </a:rPr>
              <a:t>. </a:t>
            </a:r>
          </a:p>
        </p:txBody>
      </p:sp>
      <p:sp>
        <p:nvSpPr>
          <p:cNvPr id="12" name="Content Placeholder 2">
            <a:extLst>
              <a:ext uri="{FF2B5EF4-FFF2-40B4-BE49-F238E27FC236}">
                <a16:creationId xmlns:a16="http://schemas.microsoft.com/office/drawing/2014/main" id="{18E0D54A-F8F1-45B9-BAC0-E5F5C8E71B88}"/>
              </a:ext>
            </a:extLst>
          </p:cNvPr>
          <p:cNvSpPr txBox="1">
            <a:spLocks/>
          </p:cNvSpPr>
          <p:nvPr>
            <p:custDataLst>
              <p:tags r:id="rId3"/>
            </p:custDataLst>
          </p:nvPr>
        </p:nvSpPr>
        <p:spPr>
          <a:xfrm>
            <a:off x="0" y="2124439"/>
            <a:ext cx="4039733" cy="3713787"/>
          </a:xfrm>
          <a:prstGeom prst="rect">
            <a:avLst/>
          </a:prstGeom>
        </p:spPr>
        <p:txBody>
          <a:bodyPr vert="horz" lIns="91440" tIns="45720" rIns="91440" bIns="45720" numCol="1" rtlCol="0">
            <a:normAutofit lnSpcReduction="10000"/>
          </a:bodyPr>
          <a:lstStyle>
            <a:lvl1pPr marL="288036" indent="-288036" algn="l" defTabSz="685800" rtl="0" eaLnBrk="1" latinLnBrk="0" hangingPunct="1">
              <a:lnSpc>
                <a:spcPct val="94000"/>
              </a:lnSpc>
              <a:spcBef>
                <a:spcPts val="750"/>
              </a:spcBef>
              <a:spcAft>
                <a:spcPts val="150"/>
              </a:spcAft>
              <a:buFont typeface="Franklin Gothic Book" panose="020B0503020102020204" pitchFamily="34" charset="0"/>
              <a:buChar char="■"/>
              <a:defRPr sz="1500" kern="1200" baseline="0">
                <a:solidFill>
                  <a:srgbClr val="132856"/>
                </a:solidFill>
                <a:latin typeface="+mj-lt"/>
                <a:ea typeface="+mn-ea"/>
                <a:cs typeface="+mn-cs"/>
              </a:defRPr>
            </a:lvl1pPr>
            <a:lvl2pPr marL="6858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500" i="1" kern="1200" baseline="0">
                <a:solidFill>
                  <a:schemeClr val="tx2"/>
                </a:solidFill>
                <a:latin typeface="+mn-lt"/>
                <a:ea typeface="+mn-ea"/>
                <a:cs typeface="+mn-cs"/>
              </a:defRPr>
            </a:lvl2pPr>
            <a:lvl3pPr marL="10287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350" kern="1200" baseline="0">
                <a:solidFill>
                  <a:schemeClr val="tx2"/>
                </a:solidFill>
                <a:latin typeface="+mn-lt"/>
                <a:ea typeface="+mn-ea"/>
                <a:cs typeface="+mn-cs"/>
              </a:defRPr>
            </a:lvl3pPr>
            <a:lvl4pPr marL="13716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350" i="1" kern="1200" baseline="0">
                <a:solidFill>
                  <a:schemeClr val="tx2"/>
                </a:solidFill>
                <a:latin typeface="+mn-lt"/>
                <a:ea typeface="+mn-ea"/>
                <a:cs typeface="+mn-cs"/>
              </a:defRPr>
            </a:lvl4pPr>
            <a:lvl5pPr marL="17145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200" kern="1200" baseline="0">
                <a:solidFill>
                  <a:schemeClr val="tx2"/>
                </a:solidFill>
                <a:latin typeface="+mn-lt"/>
                <a:ea typeface="+mn-ea"/>
                <a:cs typeface="+mn-cs"/>
              </a:defRPr>
            </a:lvl5pPr>
            <a:lvl6pPr marL="20574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200" i="1" kern="1200" baseline="0">
                <a:solidFill>
                  <a:schemeClr val="tx2"/>
                </a:solidFill>
                <a:latin typeface="+mn-lt"/>
                <a:ea typeface="+mn-ea"/>
                <a:cs typeface="+mn-cs"/>
              </a:defRPr>
            </a:lvl6pPr>
            <a:lvl7pPr marL="24003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7pPr>
            <a:lvl8pPr marL="27432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i="1" kern="1200" baseline="0">
                <a:solidFill>
                  <a:schemeClr val="tx2"/>
                </a:solidFill>
                <a:latin typeface="+mn-lt"/>
                <a:ea typeface="+mn-ea"/>
                <a:cs typeface="+mn-cs"/>
              </a:defRPr>
            </a:lvl8pPr>
            <a:lvl9pPr marL="30861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9pPr>
          </a:lstStyle>
          <a:p>
            <a:pPr marL="324000" lvl="1" indent="0">
              <a:spcAft>
                <a:spcPts val="1200"/>
              </a:spcAft>
              <a:buClr>
                <a:srgbClr val="0076AF"/>
              </a:buClr>
              <a:buNone/>
              <a:defRPr/>
            </a:pPr>
            <a:r>
              <a:rPr lang="fr-FR" sz="2700" b="1" i="0">
                <a:solidFill>
                  <a:schemeClr val="bg1"/>
                </a:solidFill>
                <a:latin typeface="Franklin Gothic Book" panose="020B0503020102020204" pitchFamily="34" charset="0"/>
              </a:rPr>
              <a:t>Jusqu’à janvier 2020 :</a:t>
            </a:r>
            <a:r>
              <a:rPr lang="fr-FR" sz="2700" i="0">
                <a:solidFill>
                  <a:srgbClr val="404040"/>
                </a:solidFill>
                <a:latin typeface="Franklin Gothic Book" panose="020B0503020102020204" pitchFamily="34" charset="0"/>
              </a:rPr>
              <a:t> </a:t>
            </a:r>
            <a:r>
              <a:rPr lang="fr-FR" sz="2700" i="0">
                <a:latin typeface="Franklin Gothic Book" panose="020B0503020102020204" pitchFamily="34" charset="0"/>
              </a:rPr>
              <a:t>La Validation donne un </a:t>
            </a:r>
            <a:r>
              <a:rPr lang="fr-FR" sz="2700" b="1" i="0">
                <a:solidFill>
                  <a:schemeClr val="bg1"/>
                </a:solidFill>
                <a:latin typeface="Franklin Gothic Book" panose="020B0503020102020204" pitchFamily="34" charset="0"/>
              </a:rPr>
              <a:t>aperçu de la transparence de la propriété effective</a:t>
            </a:r>
            <a:r>
              <a:rPr lang="fr-FR" sz="2700" i="0">
                <a:latin typeface="Franklin Gothic Book" panose="020B0503020102020204" pitchFamily="34" charset="0"/>
              </a:rPr>
              <a:t> dans les pays, mais </a:t>
            </a:r>
            <a:r>
              <a:rPr lang="fr-FR" sz="2700" b="1" i="0">
                <a:solidFill>
                  <a:schemeClr val="bg1"/>
                </a:solidFill>
                <a:latin typeface="Franklin Gothic Book" panose="020B0503020102020204" pitchFamily="34" charset="0"/>
              </a:rPr>
              <a:t>n’évalue pas les progrès</a:t>
            </a:r>
            <a:r>
              <a:rPr lang="fr-FR" sz="2700" i="0">
                <a:latin typeface="Franklin Gothic Book" panose="020B0503020102020204" pitchFamily="34" charset="0"/>
              </a:rPr>
              <a:t> accomplis dans la réalisation de l’Exigence correspondante.</a:t>
            </a:r>
          </a:p>
        </p:txBody>
      </p:sp>
      <p:grpSp>
        <p:nvGrpSpPr>
          <p:cNvPr id="18" name="Group 17">
            <a:extLst>
              <a:ext uri="{FF2B5EF4-FFF2-40B4-BE49-F238E27FC236}">
                <a16:creationId xmlns:a16="http://schemas.microsoft.com/office/drawing/2014/main" id="{10BD7591-7962-47E0-ADB5-E13662D5FF97}"/>
              </a:ext>
            </a:extLst>
          </p:cNvPr>
          <p:cNvGrpSpPr/>
          <p:nvPr>
            <p:custDataLst>
              <p:tags r:id="rId4"/>
            </p:custDataLst>
          </p:nvPr>
        </p:nvGrpSpPr>
        <p:grpSpPr>
          <a:xfrm>
            <a:off x="390144" y="1438371"/>
            <a:ext cx="8489451" cy="4529547"/>
            <a:chOff x="0" y="1430578"/>
            <a:chExt cx="9144000" cy="4529547"/>
          </a:xfrm>
        </p:grpSpPr>
        <p:sp>
          <p:nvSpPr>
            <p:cNvPr id="5" name="Arrow: Down 4">
              <a:extLst>
                <a:ext uri="{FF2B5EF4-FFF2-40B4-BE49-F238E27FC236}">
                  <a16:creationId xmlns:a16="http://schemas.microsoft.com/office/drawing/2014/main" id="{DD414FF1-67C9-4205-9FCB-E8A663DC51BD}"/>
                </a:ext>
              </a:extLst>
            </p:cNvPr>
            <p:cNvSpPr/>
            <p:nvPr/>
          </p:nvSpPr>
          <p:spPr>
            <a:xfrm rot="5400000">
              <a:off x="1428494" y="2084"/>
              <a:ext cx="675563" cy="3532551"/>
            </a:xfrm>
            <a:prstGeom prst="downArrow">
              <a:avLst/>
            </a:prstGeom>
            <a:pattFill prst="trellis">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9" name="Arrow: Down 8">
              <a:extLst>
                <a:ext uri="{FF2B5EF4-FFF2-40B4-BE49-F238E27FC236}">
                  <a16:creationId xmlns:a16="http://schemas.microsoft.com/office/drawing/2014/main" id="{47619955-C428-4E42-9D06-E9F567CAD95D}"/>
                </a:ext>
              </a:extLst>
            </p:cNvPr>
            <p:cNvSpPr/>
            <p:nvPr/>
          </p:nvSpPr>
          <p:spPr>
            <a:xfrm rot="16200000">
              <a:off x="7039943" y="2085"/>
              <a:ext cx="675563" cy="3532551"/>
            </a:xfrm>
            <a:prstGeom prst="downArrow">
              <a:avLst/>
            </a:prstGeom>
            <a:pattFill prst="trellis">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3" name="Rectangle 12">
              <a:extLst>
                <a:ext uri="{FF2B5EF4-FFF2-40B4-BE49-F238E27FC236}">
                  <a16:creationId xmlns:a16="http://schemas.microsoft.com/office/drawing/2014/main" id="{B9D4239B-60CD-4A57-A488-3DE2579B5CB1}"/>
                </a:ext>
              </a:extLst>
            </p:cNvPr>
            <p:cNvSpPr/>
            <p:nvPr/>
          </p:nvSpPr>
          <p:spPr>
            <a:xfrm>
              <a:off x="2286000" y="1438371"/>
              <a:ext cx="4572000" cy="646331"/>
            </a:xfrm>
            <a:prstGeom prst="rect">
              <a:avLst/>
            </a:prstGeom>
          </p:spPr>
          <p:txBody>
            <a:bodyPr>
              <a:spAutoFit/>
            </a:bodyPr>
            <a:lstStyle/>
            <a:p>
              <a:pPr lvl="0" algn="ctr">
                <a:buClr>
                  <a:srgbClr val="0076AF"/>
                </a:buClr>
                <a:defRPr/>
              </a:pPr>
              <a:r>
                <a:rPr lang="fr-FR" b="1">
                  <a:solidFill>
                    <a:schemeClr val="tx2"/>
                  </a:solidFill>
                </a:rPr>
                <a:t>1</a:t>
              </a:r>
              <a:r>
                <a:rPr lang="fr-FR" b="1" baseline="30000">
                  <a:solidFill>
                    <a:schemeClr val="tx2"/>
                  </a:solidFill>
                </a:rPr>
                <a:t>er</a:t>
              </a:r>
              <a:r>
                <a:rPr lang="fr-FR" b="1">
                  <a:solidFill>
                    <a:schemeClr val="tx2"/>
                  </a:solidFill>
                </a:rPr>
                <a:t> janvier</a:t>
              </a:r>
            </a:p>
            <a:p>
              <a:pPr lvl="0" algn="ctr">
                <a:buClr>
                  <a:srgbClr val="0076AF"/>
                </a:buClr>
                <a:defRPr/>
              </a:pPr>
              <a:r>
                <a:rPr lang="fr-FR" b="1">
                  <a:solidFill>
                    <a:schemeClr val="tx2"/>
                  </a:solidFill>
                </a:rPr>
                <a:t>2020</a:t>
              </a:r>
            </a:p>
          </p:txBody>
        </p:sp>
        <p:cxnSp>
          <p:nvCxnSpPr>
            <p:cNvPr id="15" name="Straight Connector 14">
              <a:extLst>
                <a:ext uri="{FF2B5EF4-FFF2-40B4-BE49-F238E27FC236}">
                  <a16:creationId xmlns:a16="http://schemas.microsoft.com/office/drawing/2014/main" id="{11D2FB1D-EC08-4063-8382-46BD991E6E7D}"/>
                </a:ext>
              </a:extLst>
            </p:cNvPr>
            <p:cNvCxnSpPr>
              <a:cxnSpLocks/>
            </p:cNvCxnSpPr>
            <p:nvPr/>
          </p:nvCxnSpPr>
          <p:spPr>
            <a:xfrm flipH="1">
              <a:off x="4563544" y="2265528"/>
              <a:ext cx="16913" cy="3694597"/>
            </a:xfrm>
            <a:prstGeom prst="line">
              <a:avLst/>
            </a:prstGeom>
            <a:ln w="69850">
              <a:solidFill>
                <a:schemeClr val="bg2"/>
              </a:solidFill>
              <a:prstDash val="sysDash"/>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9494101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E4EFB-A66A-4C07-8303-C3556708D394}"/>
              </a:ext>
            </a:extLst>
          </p:cNvPr>
          <p:cNvSpPr>
            <a:spLocks noGrp="1"/>
          </p:cNvSpPr>
          <p:nvPr>
            <p:ph type="title"/>
            <p:custDataLst>
              <p:tags r:id="rId1"/>
            </p:custDataLst>
          </p:nvPr>
        </p:nvSpPr>
        <p:spPr>
          <a:xfrm>
            <a:off x="482108" y="585900"/>
            <a:ext cx="8179315" cy="671660"/>
          </a:xfrm>
        </p:spPr>
        <p:txBody>
          <a:bodyPr/>
          <a:lstStyle/>
          <a:p>
            <a:r>
              <a:rPr lang="fr-FR" sz="4000" dirty="0">
                <a:latin typeface="Franklin Gothic Book" panose="020B0503020102020204" pitchFamily="34" charset="0"/>
              </a:rPr>
              <a:t>Calendrier et cadre </a:t>
            </a:r>
            <a:br>
              <a:rPr lang="fr-FR" sz="3600" b="0" dirty="0">
                <a:latin typeface="Franklin Gothic Book" panose="020B0503020102020204" pitchFamily="34" charset="0"/>
              </a:rPr>
            </a:br>
            <a:r>
              <a:rPr lang="fr-FR" sz="3600" b="0" dirty="0">
                <a:latin typeface="Franklin Gothic Book" panose="020B0503020102020204" pitchFamily="34" charset="0"/>
              </a:rPr>
              <a:t>d’évaluation de la conformité à l’</a:t>
            </a:r>
            <a:r>
              <a:rPr lang="fr-FR" sz="3600" b="0" dirty="0" err="1">
                <a:latin typeface="Franklin Gothic Book" panose="020B0503020102020204" pitchFamily="34" charset="0"/>
              </a:rPr>
              <a:t>Exig</a:t>
            </a:r>
            <a:r>
              <a:rPr lang="fr-FR" sz="3600" b="0" dirty="0">
                <a:latin typeface="Franklin Gothic Book" panose="020B0503020102020204" pitchFamily="34" charset="0"/>
              </a:rPr>
              <a:t>. 2.5</a:t>
            </a:r>
          </a:p>
        </p:txBody>
      </p:sp>
      <p:sp>
        <p:nvSpPr>
          <p:cNvPr id="3" name="Content Placeholder 2">
            <a:extLst>
              <a:ext uri="{FF2B5EF4-FFF2-40B4-BE49-F238E27FC236}">
                <a16:creationId xmlns:a16="http://schemas.microsoft.com/office/drawing/2014/main" id="{8C41DB50-061B-412E-870B-48E72B8F2D2E}"/>
              </a:ext>
            </a:extLst>
          </p:cNvPr>
          <p:cNvSpPr>
            <a:spLocks noGrp="1"/>
          </p:cNvSpPr>
          <p:nvPr>
            <p:ph idx="1"/>
            <p:custDataLst>
              <p:tags r:id="rId2"/>
            </p:custDataLst>
          </p:nvPr>
        </p:nvSpPr>
        <p:spPr>
          <a:xfrm>
            <a:off x="482109" y="2019792"/>
            <a:ext cx="8179315" cy="3581400"/>
          </a:xfrm>
        </p:spPr>
        <p:txBody>
          <a:bodyPr>
            <a:normAutofit fontScale="92500"/>
          </a:bodyPr>
          <a:lstStyle/>
          <a:p>
            <a:pPr marL="781200" lvl="1" indent="-457200">
              <a:spcAft>
                <a:spcPts val="1200"/>
              </a:spcAft>
              <a:buClr>
                <a:srgbClr val="0076AF"/>
              </a:buClr>
              <a:buFont typeface="Wingdings" panose="05000000000000000000" pitchFamily="2" charset="2"/>
              <a:buChar char="§"/>
              <a:defRPr/>
            </a:pPr>
            <a:r>
              <a:rPr lang="fr-FR" sz="3200" i="0" dirty="0">
                <a:latin typeface="Franklin Gothic Book" panose="020B0503020102020204" pitchFamily="34" charset="0"/>
              </a:rPr>
              <a:t>L’évaluation de la divulgation de la propriété effective suivra le </a:t>
            </a:r>
            <a:r>
              <a:rPr lang="fr-FR" sz="3200" b="1" i="0" dirty="0">
                <a:solidFill>
                  <a:schemeClr val="bg1"/>
                </a:solidFill>
                <a:latin typeface="Franklin Gothic Book" panose="020B0503020102020204" pitchFamily="34" charset="0"/>
              </a:rPr>
              <a:t>calendrier de Validation</a:t>
            </a:r>
            <a:r>
              <a:rPr lang="fr-FR" sz="3200" i="0" dirty="0">
                <a:solidFill>
                  <a:schemeClr val="bg1"/>
                </a:solidFill>
                <a:latin typeface="Franklin Gothic Book" panose="020B0503020102020204" pitchFamily="34" charset="0"/>
              </a:rPr>
              <a:t> </a:t>
            </a:r>
            <a:r>
              <a:rPr lang="fr-FR" sz="3200" i="0" dirty="0">
                <a:latin typeface="Franklin Gothic Book" panose="020B0503020102020204" pitchFamily="34" charset="0"/>
              </a:rPr>
              <a:t>en vigueur.</a:t>
            </a:r>
          </a:p>
          <a:p>
            <a:pPr marL="781200" lvl="1" indent="-457200">
              <a:spcAft>
                <a:spcPts val="1200"/>
              </a:spcAft>
              <a:buClr>
                <a:srgbClr val="0076AF"/>
              </a:buClr>
              <a:buFont typeface="Wingdings" panose="05000000000000000000" pitchFamily="2" charset="2"/>
              <a:buChar char="§"/>
              <a:defRPr/>
            </a:pPr>
            <a:r>
              <a:rPr lang="fr-FR" sz="3200" b="1" i="0" dirty="0">
                <a:solidFill>
                  <a:schemeClr val="bg1"/>
                </a:solidFill>
                <a:latin typeface="Franklin Gothic Book" panose="020B0503020102020204" pitchFamily="34" charset="0"/>
                <a:sym typeface="Wingdings" panose="05000000000000000000" pitchFamily="2" charset="2"/>
              </a:rPr>
              <a:t>Exception</a:t>
            </a:r>
            <a:r>
              <a:rPr lang="fr-FR" sz="3200" i="0" dirty="0">
                <a:solidFill>
                  <a:srgbClr val="404040"/>
                </a:solidFill>
                <a:latin typeface="Franklin Gothic Book" panose="020B0503020102020204" pitchFamily="34" charset="0"/>
                <a:sym typeface="Wingdings" panose="05000000000000000000" pitchFamily="2" charset="2"/>
              </a:rPr>
              <a:t> : </a:t>
            </a:r>
            <a:r>
              <a:rPr lang="fr-FR" sz="3200" i="0" dirty="0">
                <a:latin typeface="Franklin Gothic Book" panose="020B0503020102020204" pitchFamily="34" charset="0"/>
                <a:sym typeface="Wingdings" panose="05000000000000000000" pitchFamily="2" charset="2"/>
              </a:rPr>
              <a:t>pour les pays ayant obtenu des progrès globalement </a:t>
            </a:r>
            <a:r>
              <a:rPr lang="fr-FR" sz="3200" b="1" i="0" dirty="0">
                <a:solidFill>
                  <a:schemeClr val="bg1"/>
                </a:solidFill>
                <a:latin typeface="Franklin Gothic Book" panose="020B0503020102020204" pitchFamily="34" charset="0"/>
                <a:sym typeface="Wingdings" panose="05000000000000000000" pitchFamily="2" charset="2"/>
              </a:rPr>
              <a:t>« satisfaisants »</a:t>
            </a:r>
            <a:r>
              <a:rPr lang="fr-FR" sz="3200" i="0" dirty="0">
                <a:solidFill>
                  <a:schemeClr val="bg1"/>
                </a:solidFill>
                <a:latin typeface="Franklin Gothic Book" panose="020B0503020102020204" pitchFamily="34" charset="0"/>
                <a:sym typeface="Wingdings" panose="05000000000000000000" pitchFamily="2" charset="2"/>
              </a:rPr>
              <a:t> </a:t>
            </a:r>
            <a:r>
              <a:rPr lang="fr-FR" sz="3200" i="0" dirty="0">
                <a:latin typeface="Franklin Gothic Book" panose="020B0503020102020204" pitchFamily="34" charset="0"/>
                <a:sym typeface="Wingdings" panose="05000000000000000000" pitchFamily="2" charset="2"/>
              </a:rPr>
              <a:t>en </a:t>
            </a:r>
            <a:r>
              <a:rPr lang="fr-FR" sz="3200" b="1" i="0" dirty="0">
                <a:solidFill>
                  <a:schemeClr val="bg1"/>
                </a:solidFill>
                <a:latin typeface="Franklin Gothic Book" panose="020B0503020102020204" pitchFamily="34" charset="0"/>
                <a:sym typeface="Wingdings" panose="05000000000000000000" pitchFamily="2" charset="2"/>
              </a:rPr>
              <a:t>2019</a:t>
            </a:r>
            <a:r>
              <a:rPr lang="fr-FR" sz="3200" i="0" dirty="0">
                <a:solidFill>
                  <a:schemeClr val="bg1"/>
                </a:solidFill>
                <a:latin typeface="Franklin Gothic Book" panose="020B0503020102020204" pitchFamily="34" charset="0"/>
                <a:sym typeface="Wingdings" panose="05000000000000000000" pitchFamily="2" charset="2"/>
              </a:rPr>
              <a:t>  </a:t>
            </a:r>
            <a:r>
              <a:rPr lang="fr-FR" sz="3200" i="0" dirty="0">
                <a:latin typeface="Franklin Gothic Book" panose="020B0503020102020204" pitchFamily="34" charset="0"/>
                <a:sym typeface="Wingdings" panose="05000000000000000000" pitchFamily="2" charset="2"/>
              </a:rPr>
              <a:t>la </a:t>
            </a:r>
            <a:r>
              <a:rPr lang="fr-FR" sz="3200" b="1" i="0" dirty="0">
                <a:solidFill>
                  <a:schemeClr val="bg1"/>
                </a:solidFill>
                <a:latin typeface="Franklin Gothic Book" panose="020B0503020102020204" pitchFamily="34" charset="0"/>
                <a:sym typeface="Wingdings" panose="05000000000000000000" pitchFamily="2" charset="2"/>
              </a:rPr>
              <a:t>Validation inclura l’Exigence 2.5 à partir du 1</a:t>
            </a:r>
            <a:r>
              <a:rPr lang="fr-FR" sz="3200" b="1" i="0" baseline="30000" dirty="0">
                <a:solidFill>
                  <a:schemeClr val="bg1"/>
                </a:solidFill>
                <a:latin typeface="Franklin Gothic Book" panose="020B0503020102020204" pitchFamily="34" charset="0"/>
                <a:sym typeface="Wingdings" panose="05000000000000000000" pitchFamily="2" charset="2"/>
              </a:rPr>
              <a:t>er</a:t>
            </a:r>
            <a:r>
              <a:rPr lang="fr-FR" sz="3200" b="1" i="0" dirty="0">
                <a:solidFill>
                  <a:schemeClr val="bg1"/>
                </a:solidFill>
                <a:latin typeface="Franklin Gothic Book" panose="020B0503020102020204" pitchFamily="34" charset="0"/>
                <a:sym typeface="Wingdings" panose="05000000000000000000" pitchFamily="2" charset="2"/>
              </a:rPr>
              <a:t> janvier 2021.</a:t>
            </a:r>
          </a:p>
          <a:p>
            <a:endParaRPr lang="nb-NO" dirty="0"/>
          </a:p>
        </p:txBody>
      </p:sp>
    </p:spTree>
    <p:extLst>
      <p:ext uri="{BB962C8B-B14F-4D97-AF65-F5344CB8AC3E}">
        <p14:creationId xmlns:p14="http://schemas.microsoft.com/office/powerpoint/2010/main" val="25011128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097D1-0839-4F25-BDF1-7B1AE72CCDBE}"/>
              </a:ext>
            </a:extLst>
          </p:cNvPr>
          <p:cNvSpPr>
            <a:spLocks noGrp="1"/>
          </p:cNvSpPr>
          <p:nvPr>
            <p:ph type="title"/>
            <p:custDataLst>
              <p:tags r:id="rId1"/>
            </p:custDataLst>
          </p:nvPr>
        </p:nvSpPr>
        <p:spPr>
          <a:xfrm>
            <a:off x="482108" y="681886"/>
            <a:ext cx="8179315" cy="671660"/>
          </a:xfrm>
        </p:spPr>
        <p:txBody>
          <a:bodyPr/>
          <a:lstStyle/>
          <a:p>
            <a:pPr>
              <a:defRPr/>
            </a:pPr>
            <a:r>
              <a:rPr lang="fr-FR" sz="4000" dirty="0">
                <a:latin typeface="Franklin Gothic Book" panose="020B0503020102020204" pitchFamily="34" charset="0"/>
              </a:rPr>
              <a:t>Calendrier et cadre d’évaluation de la conformité</a:t>
            </a:r>
            <a:br>
              <a:rPr lang="fr-FR" sz="3600" b="0" dirty="0">
                <a:latin typeface="Franklin Gothic Book" panose="020B0503020102020204" pitchFamily="34" charset="0"/>
              </a:rPr>
            </a:br>
            <a:endParaRPr lang="fr-FR" sz="3600" b="0" dirty="0">
              <a:latin typeface="Franklin Gothic Book" panose="020B0503020102020204" pitchFamily="34" charset="0"/>
            </a:endParaRPr>
          </a:p>
        </p:txBody>
      </p:sp>
      <p:sp>
        <p:nvSpPr>
          <p:cNvPr id="3" name="Content Placeholder 2">
            <a:extLst>
              <a:ext uri="{FF2B5EF4-FFF2-40B4-BE49-F238E27FC236}">
                <a16:creationId xmlns:a16="http://schemas.microsoft.com/office/drawing/2014/main" id="{697FD2A0-ED32-4D8A-8E80-64818EE4FFBD}"/>
              </a:ext>
            </a:extLst>
          </p:cNvPr>
          <p:cNvSpPr>
            <a:spLocks noGrp="1"/>
          </p:cNvSpPr>
          <p:nvPr>
            <p:ph idx="1"/>
            <p:custDataLst>
              <p:tags r:id="rId2"/>
            </p:custDataLst>
          </p:nvPr>
        </p:nvSpPr>
        <p:spPr>
          <a:xfrm>
            <a:off x="237393" y="2043729"/>
            <a:ext cx="8424032" cy="4132385"/>
          </a:xfrm>
        </p:spPr>
        <p:txBody>
          <a:bodyPr>
            <a:normAutofit/>
          </a:bodyPr>
          <a:lstStyle/>
          <a:p>
            <a:pPr marL="342900" lvl="0" indent="-342900" algn="just">
              <a:spcAft>
                <a:spcPts val="1200"/>
              </a:spcAft>
              <a:buClr>
                <a:srgbClr val="0076AF"/>
              </a:buClr>
              <a:buFont typeface="Arial" panose="020B0604020202020204" pitchFamily="34" charset="0"/>
              <a:buChar char="•"/>
              <a:defRPr/>
            </a:pPr>
            <a:r>
              <a:rPr lang="fr-FR" sz="2400" b="1" dirty="0">
                <a:solidFill>
                  <a:schemeClr val="bg1"/>
                </a:solidFill>
                <a:latin typeface="Franklin Gothic Book" panose="020B0503020102020204" pitchFamily="34" charset="0"/>
                <a:ea typeface="Times New Roman" panose="02020603050405020304" pitchFamily="18" charset="0"/>
                <a:cs typeface="Calibri" panose="020F0502020204030204" pitchFamily="34" charset="0"/>
                <a:sym typeface="Wingdings" panose="05000000000000000000" pitchFamily="2" charset="2"/>
              </a:rPr>
              <a:t>Évaluation de l’Exigence 2.5 : </a:t>
            </a:r>
            <a:r>
              <a:rPr lang="fr-FR" sz="2400" dirty="0">
                <a:latin typeface="Franklin Gothic Book" panose="020B0503020102020204" pitchFamily="34" charset="0"/>
                <a:ea typeface="Times New Roman" panose="02020603050405020304" pitchFamily="18" charset="0"/>
                <a:cs typeface="Calibri" panose="020F0502020204030204" pitchFamily="34" charset="0"/>
                <a:sym typeface="Wingdings" panose="05000000000000000000" pitchFamily="2" charset="2"/>
              </a:rPr>
              <a:t>même effet sur le niveau de progrès global que toute autre Exigence </a:t>
            </a:r>
            <a:r>
              <a:rPr lang="fr-FR" sz="2400" b="1" dirty="0">
                <a:solidFill>
                  <a:schemeClr val="bg1"/>
                </a:solidFill>
                <a:latin typeface="Franklin Gothic Book" panose="020B0503020102020204" pitchFamily="34" charset="0"/>
                <a:ea typeface="Times New Roman" panose="02020603050405020304" pitchFamily="18" charset="0"/>
                <a:cs typeface="Calibri" panose="020F0502020204030204" pitchFamily="34" charset="0"/>
                <a:sym typeface="Wingdings" panose="05000000000000000000" pitchFamily="2" charset="2"/>
              </a:rPr>
              <a:t></a:t>
            </a:r>
            <a:r>
              <a:rPr lang="fr-FR" sz="2400" dirty="0">
                <a:latin typeface="Franklin Gothic Book" panose="020B0503020102020204" pitchFamily="34" charset="0"/>
                <a:ea typeface="Times New Roman" panose="02020603050405020304" pitchFamily="18" charset="0"/>
                <a:cs typeface="Calibri" panose="020F0502020204030204" pitchFamily="34" charset="0"/>
                <a:sym typeface="Wingdings" panose="05000000000000000000" pitchFamily="2" charset="2"/>
              </a:rPr>
              <a:t> </a:t>
            </a:r>
            <a:r>
              <a:rPr lang="fr-FR" sz="2400" b="1" dirty="0">
                <a:solidFill>
                  <a:schemeClr val="bg1"/>
                </a:solidFill>
                <a:latin typeface="Franklin Gothic Book" panose="020B0503020102020204" pitchFamily="34" charset="0"/>
                <a:ea typeface="Times New Roman" panose="02020603050405020304" pitchFamily="18" charset="0"/>
                <a:cs typeface="Calibri" panose="020F0502020204030204" pitchFamily="34" charset="0"/>
                <a:sym typeface="Wingdings" panose="05000000000000000000" pitchFamily="2" charset="2"/>
              </a:rPr>
              <a:t>une évaluation constatant des progrès moins que « satisfaisants » dans le respect de l’Exigence 2.5 empêchera</a:t>
            </a:r>
            <a:r>
              <a:rPr lang="fr-FR" sz="2400" dirty="0">
                <a:latin typeface="Franklin Gothic Book" panose="020B0503020102020204" pitchFamily="34" charset="0"/>
                <a:ea typeface="Times New Roman" panose="02020603050405020304" pitchFamily="18" charset="0"/>
                <a:cs typeface="Calibri" panose="020F0502020204030204" pitchFamily="34" charset="0"/>
                <a:sym typeface="Wingdings" panose="05000000000000000000" pitchFamily="2" charset="2"/>
              </a:rPr>
              <a:t> de conclure à des progrès </a:t>
            </a:r>
            <a:r>
              <a:rPr lang="fr-FR" sz="2400" b="1" dirty="0">
                <a:solidFill>
                  <a:schemeClr val="bg1"/>
                </a:solidFill>
                <a:latin typeface="Franklin Gothic Book" panose="020B0503020102020204" pitchFamily="34" charset="0"/>
                <a:ea typeface="Times New Roman" panose="02020603050405020304" pitchFamily="18" charset="0"/>
                <a:cs typeface="Calibri" panose="020F0502020204030204" pitchFamily="34" charset="0"/>
                <a:sym typeface="Wingdings" panose="05000000000000000000" pitchFamily="2" charset="2"/>
              </a:rPr>
              <a:t>globalement</a:t>
            </a:r>
            <a:r>
              <a:rPr lang="fr-FR" sz="2400" dirty="0">
                <a:latin typeface="Franklin Gothic Book" panose="020B0503020102020204" pitchFamily="34" charset="0"/>
                <a:ea typeface="Times New Roman" panose="02020603050405020304" pitchFamily="18" charset="0"/>
                <a:cs typeface="Calibri" panose="020F0502020204030204" pitchFamily="34" charset="0"/>
                <a:sym typeface="Wingdings" panose="05000000000000000000" pitchFamily="2" charset="2"/>
              </a:rPr>
              <a:t> « satisfaisants ».</a:t>
            </a:r>
          </a:p>
          <a:p>
            <a:pPr marL="342900" lvl="0" indent="-342900" algn="just">
              <a:spcAft>
                <a:spcPts val="1200"/>
              </a:spcAft>
              <a:buClr>
                <a:srgbClr val="0076AF"/>
              </a:buClr>
              <a:buFont typeface="Arial" panose="020B0604020202020204" pitchFamily="34" charset="0"/>
              <a:buChar char="•"/>
              <a:defRPr/>
            </a:pPr>
            <a:r>
              <a:rPr lang="fr-FR" sz="2400" dirty="0">
                <a:latin typeface="Franklin Gothic Book" panose="020B0503020102020204" pitchFamily="34" charset="0"/>
                <a:ea typeface="Times New Roman" panose="02020603050405020304" pitchFamily="18" charset="0"/>
                <a:cs typeface="Calibri" panose="020F0502020204030204" pitchFamily="34" charset="0"/>
                <a:sym typeface="Wingdings" panose="05000000000000000000" pitchFamily="2" charset="2"/>
              </a:rPr>
              <a:t>L’évaluation </a:t>
            </a:r>
            <a:r>
              <a:rPr lang="fr-FR" sz="2400" b="1" dirty="0">
                <a:solidFill>
                  <a:schemeClr val="bg1"/>
                </a:solidFill>
                <a:latin typeface="Franklin Gothic Book" panose="020B0503020102020204" pitchFamily="34" charset="0"/>
                <a:ea typeface="Times New Roman" panose="02020603050405020304" pitchFamily="18" charset="0"/>
                <a:cs typeface="Calibri" panose="020F0502020204030204" pitchFamily="34" charset="0"/>
                <a:sym typeface="Wingdings" panose="05000000000000000000" pitchFamily="2" charset="2"/>
              </a:rPr>
              <a:t>sera toutefois progressive</a:t>
            </a:r>
            <a:r>
              <a:rPr lang="fr-FR" sz="2400" b="1" dirty="0">
                <a:solidFill>
                  <a:schemeClr val="tx2"/>
                </a:solidFill>
                <a:latin typeface="Franklin Gothic Book" panose="020B0503020102020204" pitchFamily="34" charset="0"/>
                <a:ea typeface="Times New Roman" panose="02020603050405020304" pitchFamily="18" charset="0"/>
                <a:cs typeface="Calibri" panose="020F0502020204030204" pitchFamily="34" charset="0"/>
                <a:sym typeface="Wingdings" panose="05000000000000000000" pitchFamily="2" charset="2"/>
              </a:rPr>
              <a:t> </a:t>
            </a:r>
            <a:r>
              <a:rPr lang="fr-FR" sz="2400" b="1" dirty="0">
                <a:solidFill>
                  <a:schemeClr val="bg1"/>
                </a:solidFill>
                <a:latin typeface="Franklin Gothic Book" panose="020B0503020102020204" pitchFamily="34" charset="0"/>
                <a:ea typeface="Times New Roman" panose="02020603050405020304" pitchFamily="18" charset="0"/>
                <a:cs typeface="Calibri" panose="020F0502020204030204" pitchFamily="34" charset="0"/>
                <a:sym typeface="Wingdings" panose="05000000000000000000" pitchFamily="2" charset="2"/>
              </a:rPr>
              <a:t></a:t>
            </a:r>
            <a:r>
              <a:rPr lang="fr-FR" sz="2400" dirty="0">
                <a:solidFill>
                  <a:schemeClr val="tx2"/>
                </a:solidFill>
                <a:latin typeface="Franklin Gothic Book" panose="020B0503020102020204" pitchFamily="34" charset="0"/>
                <a:ea typeface="Times New Roman" panose="02020603050405020304" pitchFamily="18" charset="0"/>
                <a:cs typeface="Calibri" panose="020F0502020204030204" pitchFamily="34" charset="0"/>
                <a:sym typeface="Wingdings" panose="05000000000000000000" pitchFamily="2" charset="2"/>
              </a:rPr>
              <a:t> jusqu’au </a:t>
            </a:r>
            <a:r>
              <a:rPr lang="fr-FR" sz="2400" b="1" dirty="0">
                <a:solidFill>
                  <a:schemeClr val="bg1"/>
                </a:solidFill>
                <a:latin typeface="Franklin Gothic Book" panose="020B0503020102020204" pitchFamily="34" charset="0"/>
                <a:ea typeface="Times New Roman" panose="02020603050405020304" pitchFamily="18" charset="0"/>
                <a:cs typeface="Calibri" panose="020F0502020204030204" pitchFamily="34" charset="0"/>
                <a:sym typeface="Wingdings" panose="05000000000000000000" pitchFamily="2" charset="2"/>
              </a:rPr>
              <a:t>31 décembre 2021</a:t>
            </a:r>
            <a:r>
              <a:rPr lang="fr-FR" sz="2400" dirty="0">
                <a:solidFill>
                  <a:schemeClr val="tx2"/>
                </a:solidFill>
                <a:latin typeface="Franklin Gothic Book" panose="020B0503020102020204" pitchFamily="34" charset="0"/>
                <a:ea typeface="Times New Roman" panose="02020603050405020304" pitchFamily="18" charset="0"/>
                <a:cs typeface="Calibri" panose="020F0502020204030204" pitchFamily="34" charset="0"/>
                <a:sym typeface="Wingdings" panose="05000000000000000000" pitchFamily="2" charset="2"/>
              </a:rPr>
              <a:t>, </a:t>
            </a:r>
            <a:r>
              <a:rPr lang="fr-FR" sz="2400" b="1" dirty="0">
                <a:solidFill>
                  <a:schemeClr val="bg1"/>
                </a:solidFill>
                <a:latin typeface="Franklin Gothic Book" panose="020B0503020102020204" pitchFamily="34" charset="0"/>
                <a:ea typeface="Times New Roman" panose="02020603050405020304" pitchFamily="18" charset="0"/>
                <a:cs typeface="Calibri" panose="020F0502020204030204" pitchFamily="34" charset="0"/>
                <a:sym typeface="Wingdings" panose="05000000000000000000" pitchFamily="2" charset="2"/>
              </a:rPr>
              <a:t>le respect des critères initiaux </a:t>
            </a:r>
            <a:r>
              <a:rPr lang="fr-FR" sz="2400" dirty="0">
                <a:latin typeface="Franklin Gothic Book" panose="020B0503020102020204" pitchFamily="34" charset="0"/>
                <a:ea typeface="Times New Roman" panose="02020603050405020304" pitchFamily="18" charset="0"/>
                <a:cs typeface="Calibri" panose="020F0502020204030204" pitchFamily="34" charset="0"/>
                <a:sym typeface="Wingdings" panose="05000000000000000000" pitchFamily="2" charset="2"/>
              </a:rPr>
              <a:t>permettra de conclure à des progrès « satisfaisants ».</a:t>
            </a:r>
            <a:r>
              <a:rPr lang="fr-FR" sz="2400" i="1" dirty="0">
                <a:solidFill>
                  <a:schemeClr val="tx2"/>
                </a:solidFill>
                <a:latin typeface="Franklin Gothic Book" panose="020B0503020102020204" pitchFamily="34" charset="0"/>
                <a:ea typeface="Times New Roman" panose="02020603050405020304" pitchFamily="18" charset="0"/>
                <a:cs typeface="Calibri" panose="020F0502020204030204" pitchFamily="34" charset="0"/>
                <a:sym typeface="Wingdings" panose="05000000000000000000" pitchFamily="2" charset="2"/>
              </a:rPr>
              <a:t> </a:t>
            </a:r>
            <a:r>
              <a:rPr lang="fr-FR" sz="2400" dirty="0">
                <a:solidFill>
                  <a:schemeClr val="tx2"/>
                </a:solidFill>
                <a:latin typeface="Franklin Gothic Book" panose="020B0503020102020204" pitchFamily="34" charset="0"/>
                <a:ea typeface="Times New Roman" panose="02020603050405020304" pitchFamily="18" charset="0"/>
                <a:cs typeface="Calibri" panose="020F0502020204030204" pitchFamily="34" charset="0"/>
                <a:sym typeface="Wingdings" panose="05000000000000000000" pitchFamily="2" charset="2"/>
              </a:rPr>
              <a:t>Après cela, tous les éléments de l’Exigence 2.5 devront être respectés pour conclure à des progrès globalement satisfaisants. </a:t>
            </a:r>
          </a:p>
        </p:txBody>
      </p:sp>
    </p:spTree>
    <p:extLst>
      <p:ext uri="{BB962C8B-B14F-4D97-AF65-F5344CB8AC3E}">
        <p14:creationId xmlns:p14="http://schemas.microsoft.com/office/powerpoint/2010/main" val="339364058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1"/>
</p:tagLst>
</file>

<file path=ppt/tags/tag11.xml><?xml version="1.0" encoding="utf-8"?>
<p:tagLst xmlns:a="http://schemas.openxmlformats.org/drawingml/2006/main" xmlns:r="http://schemas.openxmlformats.org/officeDocument/2006/relationships" xmlns:p="http://schemas.openxmlformats.org/presentationml/2006/main">
  <p:tag name="NUM" val="2"/>
</p:tagLst>
</file>

<file path=ppt/tags/tag12.xml><?xml version="1.0" encoding="utf-8"?>
<p:tagLst xmlns:a="http://schemas.openxmlformats.org/drawingml/2006/main" xmlns:r="http://schemas.openxmlformats.org/officeDocument/2006/relationships" xmlns:p="http://schemas.openxmlformats.org/presentationml/2006/main">
  <p:tag name="NUM" val="1"/>
</p:tagLst>
</file>

<file path=ppt/tags/tag13.xml><?xml version="1.0" encoding="utf-8"?>
<p:tagLst xmlns:a="http://schemas.openxmlformats.org/drawingml/2006/main" xmlns:r="http://schemas.openxmlformats.org/officeDocument/2006/relationships" xmlns:p="http://schemas.openxmlformats.org/presentationml/2006/main">
  <p:tag name="NUM" val="2"/>
</p:tagLst>
</file>

<file path=ppt/tags/tag14.xml><?xml version="1.0" encoding="utf-8"?>
<p:tagLst xmlns:a="http://schemas.openxmlformats.org/drawingml/2006/main" xmlns:r="http://schemas.openxmlformats.org/officeDocument/2006/relationships" xmlns:p="http://schemas.openxmlformats.org/presentationml/2006/main">
  <p:tag name="NUM" val="3"/>
</p:tagLst>
</file>

<file path=ppt/tags/tag15.xml><?xml version="1.0" encoding="utf-8"?>
<p:tagLst xmlns:a="http://schemas.openxmlformats.org/drawingml/2006/main" xmlns:r="http://schemas.openxmlformats.org/officeDocument/2006/relationships" xmlns:p="http://schemas.openxmlformats.org/presentationml/2006/main">
  <p:tag name="NUM" val="4"/>
</p:tagLst>
</file>

<file path=ppt/tags/tag16.xml><?xml version="1.0" encoding="utf-8"?>
<p:tagLst xmlns:a="http://schemas.openxmlformats.org/drawingml/2006/main" xmlns:r="http://schemas.openxmlformats.org/officeDocument/2006/relationships" xmlns:p="http://schemas.openxmlformats.org/presentationml/2006/main">
  <p:tag name="NUM" val="1"/>
</p:tagLst>
</file>

<file path=ppt/tags/tag17.xml><?xml version="1.0" encoding="utf-8"?>
<p:tagLst xmlns:a="http://schemas.openxmlformats.org/drawingml/2006/main" xmlns:r="http://schemas.openxmlformats.org/officeDocument/2006/relationships" xmlns:p="http://schemas.openxmlformats.org/presentationml/2006/main">
  <p:tag name="NUM" val="2"/>
</p:tagLst>
</file>

<file path=ppt/tags/tag18.xml><?xml version="1.0" encoding="utf-8"?>
<p:tagLst xmlns:a="http://schemas.openxmlformats.org/drawingml/2006/main" xmlns:r="http://schemas.openxmlformats.org/officeDocument/2006/relationships" xmlns:p="http://schemas.openxmlformats.org/presentationml/2006/main">
  <p:tag name="NUM" val="1"/>
</p:tagLst>
</file>

<file path=ppt/tags/tag19.xml><?xml version="1.0" encoding="utf-8"?>
<p:tagLst xmlns:a="http://schemas.openxmlformats.org/drawingml/2006/main" xmlns:r="http://schemas.openxmlformats.org/officeDocument/2006/relationships" xmlns:p="http://schemas.openxmlformats.org/presentationml/2006/main">
  <p:tag name="NUM" val="2"/>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1"/>
</p:tagLst>
</file>

<file path=ppt/tags/tag21.xml><?xml version="1.0" encoding="utf-8"?>
<p:tagLst xmlns:a="http://schemas.openxmlformats.org/drawingml/2006/main" xmlns:r="http://schemas.openxmlformats.org/officeDocument/2006/relationships" xmlns:p="http://schemas.openxmlformats.org/presentationml/2006/main">
  <p:tag name="NUM" val="2"/>
</p:tagLst>
</file>

<file path=ppt/tags/tag22.xml><?xml version="1.0" encoding="utf-8"?>
<p:tagLst xmlns:a="http://schemas.openxmlformats.org/drawingml/2006/main" xmlns:r="http://schemas.openxmlformats.org/officeDocument/2006/relationships" xmlns:p="http://schemas.openxmlformats.org/presentationml/2006/main">
  <p:tag name="NUM" val="3"/>
</p:tagLst>
</file>

<file path=ppt/tags/tag23.xml><?xml version="1.0" encoding="utf-8"?>
<p:tagLst xmlns:a="http://schemas.openxmlformats.org/drawingml/2006/main" xmlns:r="http://schemas.openxmlformats.org/officeDocument/2006/relationships" xmlns:p="http://schemas.openxmlformats.org/presentationml/2006/main">
  <p:tag name="NUM" val="1"/>
</p:tagLst>
</file>

<file path=ppt/tags/tag24.xml><?xml version="1.0" encoding="utf-8"?>
<p:tagLst xmlns:a="http://schemas.openxmlformats.org/drawingml/2006/main" xmlns:r="http://schemas.openxmlformats.org/officeDocument/2006/relationships" xmlns:p="http://schemas.openxmlformats.org/presentationml/2006/main">
  <p:tag name="NUM" val="2"/>
</p:tagLst>
</file>

<file path=ppt/tags/tag25.xml><?xml version="1.0" encoding="utf-8"?>
<p:tagLst xmlns:a="http://schemas.openxmlformats.org/drawingml/2006/main" xmlns:r="http://schemas.openxmlformats.org/officeDocument/2006/relationships" xmlns:p="http://schemas.openxmlformats.org/presentationml/2006/main">
  <p:tag name="NUM" val="3"/>
</p:tagLst>
</file>

<file path=ppt/tags/tag26.xml><?xml version="1.0" encoding="utf-8"?>
<p:tagLst xmlns:a="http://schemas.openxmlformats.org/drawingml/2006/main" xmlns:r="http://schemas.openxmlformats.org/officeDocument/2006/relationships" xmlns:p="http://schemas.openxmlformats.org/presentationml/2006/main">
  <p:tag name="NUM" val="1"/>
</p:tagLst>
</file>

<file path=ppt/tags/tag27.xml><?xml version="1.0" encoding="utf-8"?>
<p:tagLst xmlns:a="http://schemas.openxmlformats.org/drawingml/2006/main" xmlns:r="http://schemas.openxmlformats.org/officeDocument/2006/relationships" xmlns:p="http://schemas.openxmlformats.org/presentationml/2006/main">
  <p:tag name="NUM" val="2"/>
</p:tagLst>
</file>

<file path=ppt/tags/tag28.xml><?xml version="1.0" encoding="utf-8"?>
<p:tagLst xmlns:a="http://schemas.openxmlformats.org/drawingml/2006/main" xmlns:r="http://schemas.openxmlformats.org/officeDocument/2006/relationships" xmlns:p="http://schemas.openxmlformats.org/presentationml/2006/main">
  <p:tag name="NUM" val="3"/>
</p:tagLst>
</file>

<file path=ppt/tags/tag29.xml><?xml version="1.0" encoding="utf-8"?>
<p:tagLst xmlns:a="http://schemas.openxmlformats.org/drawingml/2006/main" xmlns:r="http://schemas.openxmlformats.org/officeDocument/2006/relationships" xmlns:p="http://schemas.openxmlformats.org/presentationml/2006/main">
  <p:tag name="NUM" val="1"/>
</p:tagLst>
</file>

<file path=ppt/tags/tag3.xml><?xml version="1.0" encoding="utf-8"?>
<p:tagLst xmlns:a="http://schemas.openxmlformats.org/drawingml/2006/main" xmlns:r="http://schemas.openxmlformats.org/officeDocument/2006/relationships" xmlns:p="http://schemas.openxmlformats.org/presentationml/2006/main">
  <p:tag name="NUM" val="1"/>
</p:tagLst>
</file>

<file path=ppt/tags/tag30.xml><?xml version="1.0" encoding="utf-8"?>
<p:tagLst xmlns:a="http://schemas.openxmlformats.org/drawingml/2006/main" xmlns:r="http://schemas.openxmlformats.org/officeDocument/2006/relationships" xmlns:p="http://schemas.openxmlformats.org/presentationml/2006/main">
  <p:tag name="NUM" val="2"/>
</p:tagLst>
</file>

<file path=ppt/tags/tag31.xml><?xml version="1.0" encoding="utf-8"?>
<p:tagLst xmlns:a="http://schemas.openxmlformats.org/drawingml/2006/main" xmlns:r="http://schemas.openxmlformats.org/officeDocument/2006/relationships" xmlns:p="http://schemas.openxmlformats.org/presentationml/2006/main">
  <p:tag name="NUM" val="1"/>
</p:tagLst>
</file>

<file path=ppt/tags/tag32.xml><?xml version="1.0" encoding="utf-8"?>
<p:tagLst xmlns:a="http://schemas.openxmlformats.org/drawingml/2006/main" xmlns:r="http://schemas.openxmlformats.org/officeDocument/2006/relationships" xmlns:p="http://schemas.openxmlformats.org/presentationml/2006/main">
  <p:tag name="NUM" val="2"/>
</p:tagLst>
</file>

<file path=ppt/tags/tag33.xml><?xml version="1.0" encoding="utf-8"?>
<p:tagLst xmlns:a="http://schemas.openxmlformats.org/drawingml/2006/main" xmlns:r="http://schemas.openxmlformats.org/officeDocument/2006/relationships" xmlns:p="http://schemas.openxmlformats.org/presentationml/2006/main">
  <p:tag name="NUM" val="1"/>
</p:tagLst>
</file>

<file path=ppt/tags/tag34.xml><?xml version="1.0" encoding="utf-8"?>
<p:tagLst xmlns:a="http://schemas.openxmlformats.org/drawingml/2006/main" xmlns:r="http://schemas.openxmlformats.org/officeDocument/2006/relationships" xmlns:p="http://schemas.openxmlformats.org/presentationml/2006/main">
  <p:tag name="NUM" val="2"/>
</p:tagLst>
</file>

<file path=ppt/tags/tag35.xml><?xml version="1.0" encoding="utf-8"?>
<p:tagLst xmlns:a="http://schemas.openxmlformats.org/drawingml/2006/main" xmlns:r="http://schemas.openxmlformats.org/officeDocument/2006/relationships" xmlns:p="http://schemas.openxmlformats.org/presentationml/2006/main">
  <p:tag name="NUM" val="1"/>
</p:tagLst>
</file>

<file path=ppt/tags/tag36.xml><?xml version="1.0" encoding="utf-8"?>
<p:tagLst xmlns:a="http://schemas.openxmlformats.org/drawingml/2006/main" xmlns:r="http://schemas.openxmlformats.org/officeDocument/2006/relationships" xmlns:p="http://schemas.openxmlformats.org/presentationml/2006/main">
  <p:tag name="NUM" val="2"/>
</p:tagLst>
</file>

<file path=ppt/tags/tag37.xml><?xml version="1.0" encoding="utf-8"?>
<p:tagLst xmlns:a="http://schemas.openxmlformats.org/drawingml/2006/main" xmlns:r="http://schemas.openxmlformats.org/officeDocument/2006/relationships" xmlns:p="http://schemas.openxmlformats.org/presentationml/2006/main">
  <p:tag name="NUM" val="3"/>
</p:tagLst>
</file>

<file path=ppt/tags/tag38.xml><?xml version="1.0" encoding="utf-8"?>
<p:tagLst xmlns:a="http://schemas.openxmlformats.org/drawingml/2006/main" xmlns:r="http://schemas.openxmlformats.org/officeDocument/2006/relationships" xmlns:p="http://schemas.openxmlformats.org/presentationml/2006/main">
  <p:tag name="NUM" val="1"/>
</p:tagLst>
</file>

<file path=ppt/tags/tag39.xml><?xml version="1.0" encoding="utf-8"?>
<p:tagLst xmlns:a="http://schemas.openxmlformats.org/drawingml/2006/main" xmlns:r="http://schemas.openxmlformats.org/officeDocument/2006/relationships" xmlns:p="http://schemas.openxmlformats.org/presentationml/2006/main">
  <p:tag name="NUM" val="2"/>
</p:tagLst>
</file>

<file path=ppt/tags/tag4.xml><?xml version="1.0" encoding="utf-8"?>
<p:tagLst xmlns:a="http://schemas.openxmlformats.org/drawingml/2006/main" xmlns:r="http://schemas.openxmlformats.org/officeDocument/2006/relationships" xmlns:p="http://schemas.openxmlformats.org/presentationml/2006/main">
  <p:tag name="NUM" val="2"/>
</p:tagLst>
</file>

<file path=ppt/tags/tag40.xml><?xml version="1.0" encoding="utf-8"?>
<p:tagLst xmlns:a="http://schemas.openxmlformats.org/drawingml/2006/main" xmlns:r="http://schemas.openxmlformats.org/officeDocument/2006/relationships" xmlns:p="http://schemas.openxmlformats.org/presentationml/2006/main">
  <p:tag name="NUM" val="3"/>
</p:tagLst>
</file>

<file path=ppt/tags/tag41.xml><?xml version="1.0" encoding="utf-8"?>
<p:tagLst xmlns:a="http://schemas.openxmlformats.org/drawingml/2006/main" xmlns:r="http://schemas.openxmlformats.org/officeDocument/2006/relationships" xmlns:p="http://schemas.openxmlformats.org/presentationml/2006/main">
  <p:tag name="NUM" val="1"/>
</p:tagLst>
</file>

<file path=ppt/tags/tag42.xml><?xml version="1.0" encoding="utf-8"?>
<p:tagLst xmlns:a="http://schemas.openxmlformats.org/drawingml/2006/main" xmlns:r="http://schemas.openxmlformats.org/officeDocument/2006/relationships" xmlns:p="http://schemas.openxmlformats.org/presentationml/2006/main">
  <p:tag name="NUM" val="2"/>
</p:tagLst>
</file>

<file path=ppt/tags/tag43.xml><?xml version="1.0" encoding="utf-8"?>
<p:tagLst xmlns:a="http://schemas.openxmlformats.org/drawingml/2006/main" xmlns:r="http://schemas.openxmlformats.org/officeDocument/2006/relationships" xmlns:p="http://schemas.openxmlformats.org/presentationml/2006/main">
  <p:tag name="NUM" val="3"/>
</p:tagLst>
</file>

<file path=ppt/tags/tag44.xml><?xml version="1.0" encoding="utf-8"?>
<p:tagLst xmlns:a="http://schemas.openxmlformats.org/drawingml/2006/main" xmlns:r="http://schemas.openxmlformats.org/officeDocument/2006/relationships" xmlns:p="http://schemas.openxmlformats.org/presentationml/2006/main">
  <p:tag name="NUM" val="4"/>
</p:tagLst>
</file>

<file path=ppt/tags/tag45.xml><?xml version="1.0" encoding="utf-8"?>
<p:tagLst xmlns:a="http://schemas.openxmlformats.org/drawingml/2006/main" xmlns:r="http://schemas.openxmlformats.org/officeDocument/2006/relationships" xmlns:p="http://schemas.openxmlformats.org/presentationml/2006/main">
  <p:tag name="NUM" val="5"/>
</p:tagLst>
</file>

<file path=ppt/tags/tag46.xml><?xml version="1.0" encoding="utf-8"?>
<p:tagLst xmlns:a="http://schemas.openxmlformats.org/drawingml/2006/main" xmlns:r="http://schemas.openxmlformats.org/officeDocument/2006/relationships" xmlns:p="http://schemas.openxmlformats.org/presentationml/2006/main">
  <p:tag name="NUM" val="1"/>
</p:tagLst>
</file>

<file path=ppt/tags/tag47.xml><?xml version="1.0" encoding="utf-8"?>
<p:tagLst xmlns:a="http://schemas.openxmlformats.org/drawingml/2006/main" xmlns:r="http://schemas.openxmlformats.org/officeDocument/2006/relationships" xmlns:p="http://schemas.openxmlformats.org/presentationml/2006/main">
  <p:tag name="NUM" val="2"/>
</p:tagLst>
</file>

<file path=ppt/tags/tag48.xml><?xml version="1.0" encoding="utf-8"?>
<p:tagLst xmlns:a="http://schemas.openxmlformats.org/drawingml/2006/main" xmlns:r="http://schemas.openxmlformats.org/officeDocument/2006/relationships" xmlns:p="http://schemas.openxmlformats.org/presentationml/2006/main">
  <p:tag name="NUM" val="3"/>
</p:tagLst>
</file>

<file path=ppt/tags/tag49.xml><?xml version="1.0" encoding="utf-8"?>
<p:tagLst xmlns:a="http://schemas.openxmlformats.org/drawingml/2006/main" xmlns:r="http://schemas.openxmlformats.org/officeDocument/2006/relationships" xmlns:p="http://schemas.openxmlformats.org/presentationml/2006/main">
  <p:tag name="NUM" val="4"/>
</p:tagLst>
</file>

<file path=ppt/tags/tag5.xml><?xml version="1.0" encoding="utf-8"?>
<p:tagLst xmlns:a="http://schemas.openxmlformats.org/drawingml/2006/main" xmlns:r="http://schemas.openxmlformats.org/officeDocument/2006/relationships" xmlns:p="http://schemas.openxmlformats.org/presentationml/2006/main">
  <p:tag name="NUM" val="1"/>
</p:tagLst>
</file>

<file path=ppt/tags/tag50.xml><?xml version="1.0" encoding="utf-8"?>
<p:tagLst xmlns:a="http://schemas.openxmlformats.org/drawingml/2006/main" xmlns:r="http://schemas.openxmlformats.org/officeDocument/2006/relationships" xmlns:p="http://schemas.openxmlformats.org/presentationml/2006/main">
  <p:tag name="NUM" val="1"/>
</p:tagLst>
</file>

<file path=ppt/tags/tag51.xml><?xml version="1.0" encoding="utf-8"?>
<p:tagLst xmlns:a="http://schemas.openxmlformats.org/drawingml/2006/main" xmlns:r="http://schemas.openxmlformats.org/officeDocument/2006/relationships" xmlns:p="http://schemas.openxmlformats.org/presentationml/2006/main">
  <p:tag name="NUM" val="2"/>
</p:tagLst>
</file>

<file path=ppt/tags/tag52.xml><?xml version="1.0" encoding="utf-8"?>
<p:tagLst xmlns:a="http://schemas.openxmlformats.org/drawingml/2006/main" xmlns:r="http://schemas.openxmlformats.org/officeDocument/2006/relationships" xmlns:p="http://schemas.openxmlformats.org/presentationml/2006/main">
  <p:tag name="NUM" val="1"/>
</p:tagLst>
</file>

<file path=ppt/tags/tag53.xml><?xml version="1.0" encoding="utf-8"?>
<p:tagLst xmlns:a="http://schemas.openxmlformats.org/drawingml/2006/main" xmlns:r="http://schemas.openxmlformats.org/officeDocument/2006/relationships" xmlns:p="http://schemas.openxmlformats.org/presentationml/2006/main">
  <p:tag name="NUM" val="2"/>
</p:tagLst>
</file>

<file path=ppt/tags/tag54.xml><?xml version="1.0" encoding="utf-8"?>
<p:tagLst xmlns:a="http://schemas.openxmlformats.org/drawingml/2006/main" xmlns:r="http://schemas.openxmlformats.org/officeDocument/2006/relationships" xmlns:p="http://schemas.openxmlformats.org/presentationml/2006/main">
  <p:tag name="NUM" val="1"/>
</p:tagLst>
</file>

<file path=ppt/tags/tag55.xml><?xml version="1.0" encoding="utf-8"?>
<p:tagLst xmlns:a="http://schemas.openxmlformats.org/drawingml/2006/main" xmlns:r="http://schemas.openxmlformats.org/officeDocument/2006/relationships" xmlns:p="http://schemas.openxmlformats.org/presentationml/2006/main">
  <p:tag name="NUM" val="2"/>
</p:tagLst>
</file>

<file path=ppt/tags/tag6.xml><?xml version="1.0" encoding="utf-8"?>
<p:tagLst xmlns:a="http://schemas.openxmlformats.org/drawingml/2006/main" xmlns:r="http://schemas.openxmlformats.org/officeDocument/2006/relationships" xmlns:p="http://schemas.openxmlformats.org/presentationml/2006/main">
  <p:tag name="NUM" val="2"/>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9.xml><?xml version="1.0" encoding="utf-8"?>
<p:tagLst xmlns:a="http://schemas.openxmlformats.org/drawingml/2006/main" xmlns:r="http://schemas.openxmlformats.org/officeDocument/2006/relationships" xmlns:p="http://schemas.openxmlformats.org/presentationml/2006/main">
  <p:tag name="NUM" val="3"/>
</p:tagLst>
</file>

<file path=ppt/theme/theme1.xml><?xml version="1.0" encoding="utf-8"?>
<a:theme xmlns:a="http://schemas.openxmlformats.org/drawingml/2006/main" name="EITItheme1">
  <a:themeElements>
    <a:clrScheme name="Custom 1">
      <a:dk1>
        <a:srgbClr val="000100"/>
      </a:dk1>
      <a:lt1>
        <a:srgbClr val="165B89"/>
      </a:lt1>
      <a:dk2>
        <a:srgbClr val="122954"/>
      </a:dk2>
      <a:lt2>
        <a:srgbClr val="15C2EE"/>
      </a:lt2>
      <a:accent1>
        <a:srgbClr val="1CC0EE"/>
      </a:accent1>
      <a:accent2>
        <a:srgbClr val="6C5239"/>
      </a:accent2>
      <a:accent3>
        <a:srgbClr val="2C8536"/>
      </a:accent3>
      <a:accent4>
        <a:srgbClr val="F5A60A"/>
      </a:accent4>
      <a:accent5>
        <a:srgbClr val="D24329"/>
      </a:accent5>
      <a:accent6>
        <a:srgbClr val="78325C"/>
      </a:accent6>
      <a:hlink>
        <a:srgbClr val="1AC2ED"/>
      </a:hlink>
      <a:folHlink>
        <a:srgbClr val="122956"/>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POmal_V1_Ukodet" id="{0B40840B-7AE9-3842-A9F3-811A78B5F2C9}" vid="{E9B86D56-6F5B-6D48-839B-1C8D342D66E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1BB85061C028948AF8B66CD8B843B07" ma:contentTypeVersion="9" ma:contentTypeDescription="Create a new document." ma:contentTypeScope="" ma:versionID="ec97d4239b9527971e92e21ae604a9a4">
  <xsd:schema xmlns:xsd="http://www.w3.org/2001/XMLSchema" xmlns:xs="http://www.w3.org/2001/XMLSchema" xmlns:p="http://schemas.microsoft.com/office/2006/metadata/properties" xmlns:ns2="85d401f5-2daa-408c-82d2-ce9bf1d4371c" targetNamespace="http://schemas.microsoft.com/office/2006/metadata/properties" ma:root="true" ma:fieldsID="c1459b39e78ad6e6c9dfad1781d8c6cc" ns2:_="">
    <xsd:import namespace="85d401f5-2daa-408c-82d2-ce9bf1d4371c"/>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5d401f5-2daa-408c-82d2-ce9bf1d4371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DECB3FF-F052-45C0-8026-B797DE615007}">
  <ds:schemaRefs>
    <ds:schemaRef ds:uri="http://www.w3.org/XML/1998/namespace"/>
    <ds:schemaRef ds:uri="85d401f5-2daa-408c-82d2-ce9bf1d4371c"/>
    <ds:schemaRef ds:uri="http://schemas.openxmlformats.org/package/2006/metadata/core-properties"/>
    <ds:schemaRef ds:uri="http://schemas.microsoft.com/office/2006/metadata/properties"/>
    <ds:schemaRef ds:uri="http://purl.org/dc/terms/"/>
    <ds:schemaRef ds:uri="http://schemas.microsoft.com/office/2006/documentManagement/types"/>
    <ds:schemaRef ds:uri="http://purl.org/dc/elements/1.1/"/>
    <ds:schemaRef ds:uri="http://purl.org/dc/dcmitype/"/>
    <ds:schemaRef ds:uri="http://schemas.microsoft.com/office/infopath/2007/PartnerControls"/>
  </ds:schemaRefs>
</ds:datastoreItem>
</file>

<file path=customXml/itemProps2.xml><?xml version="1.0" encoding="utf-8"?>
<ds:datastoreItem xmlns:ds="http://schemas.openxmlformats.org/officeDocument/2006/customXml" ds:itemID="{242639C7-4E99-4B8A-913C-8BAD65FAE6E4}">
  <ds:schemaRefs>
    <ds:schemaRef ds:uri="http://schemas.microsoft.com/sharepoint/v3/contenttype/forms"/>
  </ds:schemaRefs>
</ds:datastoreItem>
</file>

<file path=customXml/itemProps3.xml><?xml version="1.0" encoding="utf-8"?>
<ds:datastoreItem xmlns:ds="http://schemas.openxmlformats.org/officeDocument/2006/customXml" ds:itemID="{63F6629A-A096-4AF5-B071-B96BB02E60E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5d401f5-2daa-408c-82d2-ce9bf1d4371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27513</TotalTime>
  <Words>4622</Words>
  <Application>Microsoft Office PowerPoint</Application>
  <PresentationFormat>On-screen Show (4:3)</PresentationFormat>
  <Paragraphs>255</Paragraphs>
  <Slides>22</Slides>
  <Notes>22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Franklin Gothic Book</vt:lpstr>
      <vt:lpstr>Franklin Gothic Demi</vt:lpstr>
      <vt:lpstr>Wingdings</vt:lpstr>
      <vt:lpstr>EITItheme1</vt:lpstr>
      <vt:lpstr>PowerPoint Presentation</vt:lpstr>
      <vt:lpstr>PowerPoint Presentation</vt:lpstr>
      <vt:lpstr>Propriété effective et propriétaires effectifs  De quoi s’agit-il pour l’ITIE ?  </vt:lpstr>
      <vt:lpstr>Propriété effective et propriétaires effectifs  Éléments de la définition de l’ITIE</vt:lpstr>
      <vt:lpstr>Exigence 2.5 – Propriété effective</vt:lpstr>
      <vt:lpstr>Exigence 2.5 – Propriété effective</vt:lpstr>
      <vt:lpstr>Évaluations en cours</vt:lpstr>
      <vt:lpstr>Calendrier et cadre  d’évaluation de la conformité à l’Exig. 2.5</vt:lpstr>
      <vt:lpstr>Calendrier et cadre d’évaluation de la conformité </vt:lpstr>
      <vt:lpstr>Calendrier et cadre  d’évaluation de la conformité </vt:lpstr>
      <vt:lpstr>Approche progressive     </vt:lpstr>
      <vt:lpstr>PowerPoint Presentation</vt:lpstr>
      <vt:lpstr>Approche progressive Pourquoi diviser l’évaluation technique ? </vt:lpstr>
      <vt:lpstr>Approche progressive Pourquoi diviser l’évaluation technique ? </vt:lpstr>
      <vt:lpstr>Évaluation technique Éléments permettant d’évaluer la conformité </vt:lpstr>
      <vt:lpstr>1ere phase  Critères initiaux (2020-2021) :</vt:lpstr>
      <vt:lpstr>1ere phase  Critères initiaux (2020-2021) : </vt:lpstr>
      <vt:lpstr>Phases 1 et 2  </vt:lpstr>
      <vt:lpstr>Évaluation de l’efficacité </vt:lpstr>
      <vt:lpstr>Évaluation de l’efficacité Approche fondée sur les risques</vt:lpstr>
      <vt:lpstr>Évaluation de l’efficacité Éléments pertinents</vt:lpstr>
      <vt:lpstr>PowerPoint Presentation</vt:lpstr>
    </vt:vector>
  </TitlesOfParts>
  <Company>Eddy Hill Design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Eddy Hill;Christina Berger</dc:creator>
  <cp:lastModifiedBy>Marie Ah-Lime</cp:lastModifiedBy>
  <cp:revision>369</cp:revision>
  <cp:lastPrinted>2019-09-12T12:05:32Z</cp:lastPrinted>
  <dcterms:created xsi:type="dcterms:W3CDTF">2015-07-10T16:01:08Z</dcterms:created>
  <dcterms:modified xsi:type="dcterms:W3CDTF">2020-09-22T15:51:13Z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0x010100B1BB85061C028948AF8B66CD8B843B07</vt:lpwstr>
  </property>
</Properties>
</file>