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sldIdLst>
    <p:sldId id="271" r:id="rId2"/>
    <p:sldId id="672" r:id="rId3"/>
    <p:sldId id="674" r:id="rId4"/>
    <p:sldId id="665" r:id="rId5"/>
    <p:sldId id="673" r:id="rId6"/>
    <p:sldId id="675" r:id="rId7"/>
    <p:sldId id="671" r:id="rId8"/>
    <p:sldId id="666" r:id="rId9"/>
    <p:sldId id="676" r:id="rId10"/>
    <p:sldId id="6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400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TTEITI Present Focus </a:t>
            </a:r>
          </a:p>
        </c:rich>
      </c:tx>
      <c:layout>
        <c:manualLayout>
          <c:xMode val="edge"/>
          <c:yMode val="edge"/>
          <c:x val="0.45001543209876549"/>
          <c:y val="2.8050490883590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maintaining Country Compliant Status</c:v>
                </c:pt>
                <c:pt idx="1">
                  <c:v>Correcting validation Deficiencies </c:v>
                </c:pt>
                <c:pt idx="2">
                  <c:v>Contract Transparency</c:v>
                </c:pt>
                <c:pt idx="3">
                  <c:v>BO</c:v>
                </c:pt>
                <c:pt idx="4">
                  <c:v>EITI Legislation</c:v>
                </c:pt>
                <c:pt idx="5">
                  <c:v>LOFO/Mining</c:v>
                </c:pt>
                <c:pt idx="6">
                  <c:v>EITI Reports</c:v>
                </c:pt>
                <c:pt idx="7">
                  <c:v>Mainstreaming</c:v>
                </c:pt>
                <c:pt idx="8">
                  <c:v>Transparency and Accountability in Revenue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5.5555555555555552E-2</c:v>
                </c:pt>
                <c:pt idx="1">
                  <c:v>5.5555555555555552E-2</c:v>
                </c:pt>
                <c:pt idx="2">
                  <c:v>5.5555555555555552E-2</c:v>
                </c:pt>
                <c:pt idx="3">
                  <c:v>5.5555555555555552E-2</c:v>
                </c:pt>
                <c:pt idx="4">
                  <c:v>5.5555555555555552E-2</c:v>
                </c:pt>
                <c:pt idx="5">
                  <c:v>0.1111111111111111</c:v>
                </c:pt>
                <c:pt idx="6">
                  <c:v>0.1111111111111111</c:v>
                </c:pt>
                <c:pt idx="7">
                  <c:v>0.27777777777777779</c:v>
                </c:pt>
                <c:pt idx="8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9-4E1B-A571-0B6FCEFD7F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9468976"/>
        <c:axId val="1009244432"/>
      </c:barChart>
      <c:catAx>
        <c:axId val="689468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Categories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244432"/>
        <c:crosses val="autoZero"/>
        <c:auto val="1"/>
        <c:lblAlgn val="ctr"/>
        <c:lblOffset val="100"/>
        <c:noMultiLvlLbl val="0"/>
      </c:catAx>
      <c:valAx>
        <c:axId val="10092444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46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TTEITI Future</a:t>
            </a:r>
            <a:r>
              <a:rPr lang="en-US" baseline="0"/>
              <a:t> </a:t>
            </a:r>
            <a:r>
              <a:rPr lang="en-US"/>
              <a:t>Focus</a:t>
            </a:r>
          </a:p>
        </c:rich>
      </c:tx>
      <c:layout>
        <c:manualLayout>
          <c:xMode val="edge"/>
          <c:yMode val="edge"/>
          <c:x val="0.45001543209876549"/>
          <c:y val="2.8050490883590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8"/>
                <c:pt idx="0">
                  <c:v>Social Dialogue/Conversation</c:v>
                </c:pt>
                <c:pt idx="1">
                  <c:v>Simplifying EITI Data</c:v>
                </c:pt>
                <c:pt idx="2">
                  <c:v>Civil Society Building</c:v>
                </c:pt>
                <c:pt idx="3">
                  <c:v>Energy Transition</c:v>
                </c:pt>
                <c:pt idx="4">
                  <c:v>High Level Advocacy &amp; buy-in</c:v>
                </c:pt>
                <c:pt idx="5">
                  <c:v>Environmental Reporting &amp; Impact</c:v>
                </c:pt>
                <c:pt idx="6">
                  <c:v>Mining Sector Participation</c:v>
                </c:pt>
                <c:pt idx="7">
                  <c:v>Eiti Legislation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8.3333333333333329E-2</c:v>
                </c:pt>
                <c:pt idx="1">
                  <c:v>8.3333333333333329E-2</c:v>
                </c:pt>
                <c:pt idx="2">
                  <c:v>8.3333333333333329E-2</c:v>
                </c:pt>
                <c:pt idx="3">
                  <c:v>8.3333333333333329E-2</c:v>
                </c:pt>
                <c:pt idx="4">
                  <c:v>0.125</c:v>
                </c:pt>
                <c:pt idx="5">
                  <c:v>0.16666666666666666</c:v>
                </c:pt>
                <c:pt idx="6">
                  <c:v>0.16666666666666666</c:v>
                </c:pt>
                <c:pt idx="7">
                  <c:v>0.20833333333333334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9-4E1B-A571-0B6FCEFD7F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9468976"/>
        <c:axId val="1009244432"/>
      </c:barChart>
      <c:catAx>
        <c:axId val="689468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Categories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244432"/>
        <c:crosses val="autoZero"/>
        <c:auto val="1"/>
        <c:lblAlgn val="ctr"/>
        <c:lblOffset val="100"/>
        <c:noMultiLvlLbl val="0"/>
      </c:catAx>
      <c:valAx>
        <c:axId val="10092444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46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C870B-D458-4559-A420-8FD8CEBE081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6DA7037-E5B7-4002-A06D-AB0249CB20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TTEITI Approach</a:t>
          </a:r>
        </a:p>
      </dgm:t>
    </dgm:pt>
    <dgm:pt modelId="{05F194CE-8F52-4087-BFA8-12ABC2836B69}" type="parTrans" cxnId="{EE1AB4FF-BCE7-4578-9901-B2C63A0AF6B4}">
      <dgm:prSet/>
      <dgm:spPr/>
      <dgm:t>
        <a:bodyPr/>
        <a:lstStyle/>
        <a:p>
          <a:endParaRPr lang="en-US"/>
        </a:p>
      </dgm:t>
    </dgm:pt>
    <dgm:pt modelId="{B4596862-13F7-464E-A19D-2F98412FFE7A}" type="sibTrans" cxnId="{EE1AB4FF-BCE7-4578-9901-B2C63A0AF6B4}">
      <dgm:prSet/>
      <dgm:spPr/>
      <dgm:t>
        <a:bodyPr/>
        <a:lstStyle/>
        <a:p>
          <a:endParaRPr lang="en-US"/>
        </a:p>
      </dgm:t>
    </dgm:pt>
    <dgm:pt modelId="{3D86A37F-89EC-4F87-BBA4-CE7F18CDD4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Survey Results</a:t>
          </a:r>
        </a:p>
      </dgm:t>
    </dgm:pt>
    <dgm:pt modelId="{ABB256D9-2EF7-4B13-B838-D77A8202C265}" type="parTrans" cxnId="{30A00FF6-A999-410C-9214-038589AAF1FC}">
      <dgm:prSet/>
      <dgm:spPr/>
      <dgm:t>
        <a:bodyPr/>
        <a:lstStyle/>
        <a:p>
          <a:endParaRPr lang="en-US"/>
        </a:p>
      </dgm:t>
    </dgm:pt>
    <dgm:pt modelId="{7951F61D-0B4D-4481-985B-D6E58CB086A7}" type="sibTrans" cxnId="{30A00FF6-A999-410C-9214-038589AAF1FC}">
      <dgm:prSet/>
      <dgm:spPr/>
      <dgm:t>
        <a:bodyPr/>
        <a:lstStyle/>
        <a:p>
          <a:endParaRPr lang="en-US"/>
        </a:p>
      </dgm:t>
    </dgm:pt>
    <dgm:pt modelId="{EE01A5D4-A92A-4139-AAD1-37FC1F70C7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Review Previous Work Plan</a:t>
          </a:r>
        </a:p>
      </dgm:t>
    </dgm:pt>
    <dgm:pt modelId="{7D1832F4-B66A-4210-A856-F5E5A8D9F097}" type="parTrans" cxnId="{02371AF8-E120-462F-B10A-D6DD990CB464}">
      <dgm:prSet/>
      <dgm:spPr/>
      <dgm:t>
        <a:bodyPr/>
        <a:lstStyle/>
        <a:p>
          <a:endParaRPr lang="en-US"/>
        </a:p>
      </dgm:t>
    </dgm:pt>
    <dgm:pt modelId="{1156676A-6361-4D57-867B-AC2A8104E6A1}" type="sibTrans" cxnId="{02371AF8-E120-462F-B10A-D6DD990CB464}">
      <dgm:prSet/>
      <dgm:spPr/>
      <dgm:t>
        <a:bodyPr/>
        <a:lstStyle/>
        <a:p>
          <a:endParaRPr lang="en-US"/>
        </a:p>
      </dgm:t>
    </dgm:pt>
    <dgm:pt modelId="{DBAF834A-6896-4DA5-A4BF-4CE6385A5B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TTEITI Strategy Retreat</a:t>
          </a:r>
        </a:p>
      </dgm:t>
    </dgm:pt>
    <dgm:pt modelId="{2FB87E4C-1111-4086-99DE-CA41639481F5}" type="parTrans" cxnId="{95CD795E-5A3F-44D3-A72B-5F0B410767C7}">
      <dgm:prSet/>
      <dgm:spPr/>
      <dgm:t>
        <a:bodyPr/>
        <a:lstStyle/>
        <a:p>
          <a:endParaRPr lang="en-US"/>
        </a:p>
      </dgm:t>
    </dgm:pt>
    <dgm:pt modelId="{168594C0-6C47-4AF4-8A47-5FD219B9FF6D}" type="sibTrans" cxnId="{95CD795E-5A3F-44D3-A72B-5F0B410767C7}">
      <dgm:prSet/>
      <dgm:spPr/>
      <dgm:t>
        <a:bodyPr/>
        <a:lstStyle/>
        <a:p>
          <a:endParaRPr lang="en-US"/>
        </a:p>
      </dgm:t>
    </dgm:pt>
    <dgm:pt modelId="{BC688D75-4FB0-4FE0-AD3A-1D022B1D9F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Next Steps</a:t>
          </a:r>
        </a:p>
      </dgm:t>
    </dgm:pt>
    <dgm:pt modelId="{C9B9E678-A6C3-4878-9C20-0C5CF21A5E0E}" type="parTrans" cxnId="{CF1C4DFB-3A53-4A39-A439-245A25790D47}">
      <dgm:prSet/>
      <dgm:spPr/>
      <dgm:t>
        <a:bodyPr/>
        <a:lstStyle/>
        <a:p>
          <a:endParaRPr lang="en-US"/>
        </a:p>
      </dgm:t>
    </dgm:pt>
    <dgm:pt modelId="{014702B0-ACD9-4314-A071-8C45EB0372F5}" type="sibTrans" cxnId="{CF1C4DFB-3A53-4A39-A439-245A25790D47}">
      <dgm:prSet/>
      <dgm:spPr/>
      <dgm:t>
        <a:bodyPr/>
        <a:lstStyle/>
        <a:p>
          <a:endParaRPr lang="en-US"/>
        </a:p>
      </dgm:t>
    </dgm:pt>
    <dgm:pt modelId="{3D9834E1-F6BC-48C5-9D1D-163F353C6A55}" type="pres">
      <dgm:prSet presAssocID="{214C870B-D458-4559-A420-8FD8CEBE0816}" presName="root" presStyleCnt="0">
        <dgm:presLayoutVars>
          <dgm:dir/>
          <dgm:resizeHandles val="exact"/>
        </dgm:presLayoutVars>
      </dgm:prSet>
      <dgm:spPr/>
    </dgm:pt>
    <dgm:pt modelId="{5042050E-705B-4B12-A19F-D0113FC6AB7B}" type="pres">
      <dgm:prSet presAssocID="{C6DA7037-E5B7-4002-A06D-AB0249CB20C7}" presName="compNode" presStyleCnt="0"/>
      <dgm:spPr/>
    </dgm:pt>
    <dgm:pt modelId="{D5A1C2DD-10B9-4644-B6D8-A5B29F60A8BE}" type="pres">
      <dgm:prSet presAssocID="{C6DA7037-E5B7-4002-A06D-AB0249CB20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35CE3AB-630E-4ACD-9BE5-FA6397F83BB6}" type="pres">
      <dgm:prSet presAssocID="{C6DA7037-E5B7-4002-A06D-AB0249CB20C7}" presName="spaceRect" presStyleCnt="0"/>
      <dgm:spPr/>
    </dgm:pt>
    <dgm:pt modelId="{8C83AB09-488E-4809-AC8B-91A9C03C42F6}" type="pres">
      <dgm:prSet presAssocID="{C6DA7037-E5B7-4002-A06D-AB0249CB20C7}" presName="textRect" presStyleLbl="revTx" presStyleIdx="0" presStyleCnt="5">
        <dgm:presLayoutVars>
          <dgm:chMax val="1"/>
          <dgm:chPref val="1"/>
        </dgm:presLayoutVars>
      </dgm:prSet>
      <dgm:spPr/>
    </dgm:pt>
    <dgm:pt modelId="{C79B1FDE-4168-4453-B967-4411A2C459AD}" type="pres">
      <dgm:prSet presAssocID="{B4596862-13F7-464E-A19D-2F98412FFE7A}" presName="sibTrans" presStyleCnt="0"/>
      <dgm:spPr/>
    </dgm:pt>
    <dgm:pt modelId="{B7174D6C-9CCE-469E-8658-957A7DB65139}" type="pres">
      <dgm:prSet presAssocID="{3D86A37F-89EC-4F87-BBA4-CE7F18CDD4A5}" presName="compNode" presStyleCnt="0"/>
      <dgm:spPr/>
    </dgm:pt>
    <dgm:pt modelId="{C31A519D-E0E4-4816-B3B8-0C66D0AEE08C}" type="pres">
      <dgm:prSet presAssocID="{3D86A37F-89EC-4F87-BBA4-CE7F18CDD4A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7413AF9F-F241-4E9F-A4FB-7D09C76BBF46}" type="pres">
      <dgm:prSet presAssocID="{3D86A37F-89EC-4F87-BBA4-CE7F18CDD4A5}" presName="spaceRect" presStyleCnt="0"/>
      <dgm:spPr/>
    </dgm:pt>
    <dgm:pt modelId="{324FD010-7AAA-4338-B4F5-4B89F600C3B7}" type="pres">
      <dgm:prSet presAssocID="{3D86A37F-89EC-4F87-BBA4-CE7F18CDD4A5}" presName="textRect" presStyleLbl="revTx" presStyleIdx="1" presStyleCnt="5">
        <dgm:presLayoutVars>
          <dgm:chMax val="1"/>
          <dgm:chPref val="1"/>
        </dgm:presLayoutVars>
      </dgm:prSet>
      <dgm:spPr/>
    </dgm:pt>
    <dgm:pt modelId="{A1EEF6C2-5CA0-45A2-B9C1-531C7BC184C2}" type="pres">
      <dgm:prSet presAssocID="{7951F61D-0B4D-4481-985B-D6E58CB086A7}" presName="sibTrans" presStyleCnt="0"/>
      <dgm:spPr/>
    </dgm:pt>
    <dgm:pt modelId="{D55CB5A4-AB94-4670-A215-69DCBB2D1212}" type="pres">
      <dgm:prSet presAssocID="{EE01A5D4-A92A-4139-AAD1-37FC1F70C70C}" presName="compNode" presStyleCnt="0"/>
      <dgm:spPr/>
    </dgm:pt>
    <dgm:pt modelId="{23BD9A3D-431A-446A-8265-B06CDF7E0DE3}" type="pres">
      <dgm:prSet presAssocID="{EE01A5D4-A92A-4139-AAD1-37FC1F70C70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BAAD4D7-91BA-4D93-8CEE-F2F03BBC287F}" type="pres">
      <dgm:prSet presAssocID="{EE01A5D4-A92A-4139-AAD1-37FC1F70C70C}" presName="spaceRect" presStyleCnt="0"/>
      <dgm:spPr/>
    </dgm:pt>
    <dgm:pt modelId="{6BBDC458-3D96-4ADE-8C88-1E929EB65042}" type="pres">
      <dgm:prSet presAssocID="{EE01A5D4-A92A-4139-AAD1-37FC1F70C70C}" presName="textRect" presStyleLbl="revTx" presStyleIdx="2" presStyleCnt="5">
        <dgm:presLayoutVars>
          <dgm:chMax val="1"/>
          <dgm:chPref val="1"/>
        </dgm:presLayoutVars>
      </dgm:prSet>
      <dgm:spPr/>
    </dgm:pt>
    <dgm:pt modelId="{2E80BFF6-7C9C-4F85-9CC3-4A9DB0BFE728}" type="pres">
      <dgm:prSet presAssocID="{1156676A-6361-4D57-867B-AC2A8104E6A1}" presName="sibTrans" presStyleCnt="0"/>
      <dgm:spPr/>
    </dgm:pt>
    <dgm:pt modelId="{02EA05A0-1A88-4A5A-BB78-6B4799443170}" type="pres">
      <dgm:prSet presAssocID="{DBAF834A-6896-4DA5-A4BF-4CE6385A5B45}" presName="compNode" presStyleCnt="0"/>
      <dgm:spPr/>
    </dgm:pt>
    <dgm:pt modelId="{3CF0264F-8B1D-4DA7-ACD2-DDB96C6186B5}" type="pres">
      <dgm:prSet presAssocID="{DBAF834A-6896-4DA5-A4BF-4CE6385A5B4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ke"/>
        </a:ext>
      </dgm:extLst>
    </dgm:pt>
    <dgm:pt modelId="{4276D7F4-E02F-4DD9-8687-758558F17C6F}" type="pres">
      <dgm:prSet presAssocID="{DBAF834A-6896-4DA5-A4BF-4CE6385A5B45}" presName="spaceRect" presStyleCnt="0"/>
      <dgm:spPr/>
    </dgm:pt>
    <dgm:pt modelId="{B23B3F91-0C6D-4165-B231-317996A7C5FB}" type="pres">
      <dgm:prSet presAssocID="{DBAF834A-6896-4DA5-A4BF-4CE6385A5B45}" presName="textRect" presStyleLbl="revTx" presStyleIdx="3" presStyleCnt="5">
        <dgm:presLayoutVars>
          <dgm:chMax val="1"/>
          <dgm:chPref val="1"/>
        </dgm:presLayoutVars>
      </dgm:prSet>
      <dgm:spPr/>
    </dgm:pt>
    <dgm:pt modelId="{3F800BA1-0672-4F91-927C-90CCD4645FF5}" type="pres">
      <dgm:prSet presAssocID="{168594C0-6C47-4AF4-8A47-5FD219B9FF6D}" presName="sibTrans" presStyleCnt="0"/>
      <dgm:spPr/>
    </dgm:pt>
    <dgm:pt modelId="{41D8CE45-1AE0-4397-8C71-E99E12DF91C3}" type="pres">
      <dgm:prSet presAssocID="{BC688D75-4FB0-4FE0-AD3A-1D022B1D9F94}" presName="compNode" presStyleCnt="0"/>
      <dgm:spPr/>
    </dgm:pt>
    <dgm:pt modelId="{C938C114-F27B-40A5-BC4C-CE362CB736A5}" type="pres">
      <dgm:prSet presAssocID="{BC688D75-4FB0-4FE0-AD3A-1D022B1D9F9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DDC3339-9FB2-4AE9-A216-766C38BFAFF1}" type="pres">
      <dgm:prSet presAssocID="{BC688D75-4FB0-4FE0-AD3A-1D022B1D9F94}" presName="spaceRect" presStyleCnt="0"/>
      <dgm:spPr/>
    </dgm:pt>
    <dgm:pt modelId="{DBC63D53-4B36-4325-9010-0AE9959585A2}" type="pres">
      <dgm:prSet presAssocID="{BC688D75-4FB0-4FE0-AD3A-1D022B1D9F9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598ED02-FF76-4D10-BA4D-8AA2C45B3F35}" type="presOf" srcId="{3D86A37F-89EC-4F87-BBA4-CE7F18CDD4A5}" destId="{324FD010-7AAA-4338-B4F5-4B89F600C3B7}" srcOrd="0" destOrd="0" presId="urn:microsoft.com/office/officeart/2018/2/layout/IconLabelList"/>
    <dgm:cxn modelId="{8B280C0F-B9F3-4505-A828-A88D8229603F}" type="presOf" srcId="{EE01A5D4-A92A-4139-AAD1-37FC1F70C70C}" destId="{6BBDC458-3D96-4ADE-8C88-1E929EB65042}" srcOrd="0" destOrd="0" presId="urn:microsoft.com/office/officeart/2018/2/layout/IconLabelList"/>
    <dgm:cxn modelId="{E8D4AD18-F060-42D3-A13D-A21CD4E767B7}" type="presOf" srcId="{214C870B-D458-4559-A420-8FD8CEBE0816}" destId="{3D9834E1-F6BC-48C5-9D1D-163F353C6A55}" srcOrd="0" destOrd="0" presId="urn:microsoft.com/office/officeart/2018/2/layout/IconLabelList"/>
    <dgm:cxn modelId="{A651C318-3F07-4541-9BF0-F3828E53D272}" type="presOf" srcId="{BC688D75-4FB0-4FE0-AD3A-1D022B1D9F94}" destId="{DBC63D53-4B36-4325-9010-0AE9959585A2}" srcOrd="0" destOrd="0" presId="urn:microsoft.com/office/officeart/2018/2/layout/IconLabelList"/>
    <dgm:cxn modelId="{95CD795E-5A3F-44D3-A72B-5F0B410767C7}" srcId="{214C870B-D458-4559-A420-8FD8CEBE0816}" destId="{DBAF834A-6896-4DA5-A4BF-4CE6385A5B45}" srcOrd="3" destOrd="0" parTransId="{2FB87E4C-1111-4086-99DE-CA41639481F5}" sibTransId="{168594C0-6C47-4AF4-8A47-5FD219B9FF6D}"/>
    <dgm:cxn modelId="{C093654B-F5B6-4D00-A9AF-314E59E00C6B}" type="presOf" srcId="{C6DA7037-E5B7-4002-A06D-AB0249CB20C7}" destId="{8C83AB09-488E-4809-AC8B-91A9C03C42F6}" srcOrd="0" destOrd="0" presId="urn:microsoft.com/office/officeart/2018/2/layout/IconLabelList"/>
    <dgm:cxn modelId="{4AADAFB2-D118-4A85-AE38-196132EAFD43}" type="presOf" srcId="{DBAF834A-6896-4DA5-A4BF-4CE6385A5B45}" destId="{B23B3F91-0C6D-4165-B231-317996A7C5FB}" srcOrd="0" destOrd="0" presId="urn:microsoft.com/office/officeart/2018/2/layout/IconLabelList"/>
    <dgm:cxn modelId="{30A00FF6-A999-410C-9214-038589AAF1FC}" srcId="{214C870B-D458-4559-A420-8FD8CEBE0816}" destId="{3D86A37F-89EC-4F87-BBA4-CE7F18CDD4A5}" srcOrd="1" destOrd="0" parTransId="{ABB256D9-2EF7-4B13-B838-D77A8202C265}" sibTransId="{7951F61D-0B4D-4481-985B-D6E58CB086A7}"/>
    <dgm:cxn modelId="{02371AF8-E120-462F-B10A-D6DD990CB464}" srcId="{214C870B-D458-4559-A420-8FD8CEBE0816}" destId="{EE01A5D4-A92A-4139-AAD1-37FC1F70C70C}" srcOrd="2" destOrd="0" parTransId="{7D1832F4-B66A-4210-A856-F5E5A8D9F097}" sibTransId="{1156676A-6361-4D57-867B-AC2A8104E6A1}"/>
    <dgm:cxn modelId="{CF1C4DFB-3A53-4A39-A439-245A25790D47}" srcId="{214C870B-D458-4559-A420-8FD8CEBE0816}" destId="{BC688D75-4FB0-4FE0-AD3A-1D022B1D9F94}" srcOrd="4" destOrd="0" parTransId="{C9B9E678-A6C3-4878-9C20-0C5CF21A5E0E}" sibTransId="{014702B0-ACD9-4314-A071-8C45EB0372F5}"/>
    <dgm:cxn modelId="{EE1AB4FF-BCE7-4578-9901-B2C63A0AF6B4}" srcId="{214C870B-D458-4559-A420-8FD8CEBE0816}" destId="{C6DA7037-E5B7-4002-A06D-AB0249CB20C7}" srcOrd="0" destOrd="0" parTransId="{05F194CE-8F52-4087-BFA8-12ABC2836B69}" sibTransId="{B4596862-13F7-464E-A19D-2F98412FFE7A}"/>
    <dgm:cxn modelId="{BBBFFAE1-6AB3-4258-BACB-0AFF069AE1B8}" type="presParOf" srcId="{3D9834E1-F6BC-48C5-9D1D-163F353C6A55}" destId="{5042050E-705B-4B12-A19F-D0113FC6AB7B}" srcOrd="0" destOrd="0" presId="urn:microsoft.com/office/officeart/2018/2/layout/IconLabelList"/>
    <dgm:cxn modelId="{443DE007-B86B-4431-A3DC-A6492ADF1D94}" type="presParOf" srcId="{5042050E-705B-4B12-A19F-D0113FC6AB7B}" destId="{D5A1C2DD-10B9-4644-B6D8-A5B29F60A8BE}" srcOrd="0" destOrd="0" presId="urn:microsoft.com/office/officeart/2018/2/layout/IconLabelList"/>
    <dgm:cxn modelId="{344BDE78-0266-4781-88C5-14CBEA65F9EA}" type="presParOf" srcId="{5042050E-705B-4B12-A19F-D0113FC6AB7B}" destId="{235CE3AB-630E-4ACD-9BE5-FA6397F83BB6}" srcOrd="1" destOrd="0" presId="urn:microsoft.com/office/officeart/2018/2/layout/IconLabelList"/>
    <dgm:cxn modelId="{1DD6BB2A-D736-482F-BDF0-65849BFFA239}" type="presParOf" srcId="{5042050E-705B-4B12-A19F-D0113FC6AB7B}" destId="{8C83AB09-488E-4809-AC8B-91A9C03C42F6}" srcOrd="2" destOrd="0" presId="urn:microsoft.com/office/officeart/2018/2/layout/IconLabelList"/>
    <dgm:cxn modelId="{EC930055-D1AA-4D6A-A018-B5346B391105}" type="presParOf" srcId="{3D9834E1-F6BC-48C5-9D1D-163F353C6A55}" destId="{C79B1FDE-4168-4453-B967-4411A2C459AD}" srcOrd="1" destOrd="0" presId="urn:microsoft.com/office/officeart/2018/2/layout/IconLabelList"/>
    <dgm:cxn modelId="{B6D10640-4BE0-48A0-B39E-A787378A8501}" type="presParOf" srcId="{3D9834E1-F6BC-48C5-9D1D-163F353C6A55}" destId="{B7174D6C-9CCE-469E-8658-957A7DB65139}" srcOrd="2" destOrd="0" presId="urn:microsoft.com/office/officeart/2018/2/layout/IconLabelList"/>
    <dgm:cxn modelId="{55B6E05E-F1AC-456A-AEE7-B07D20E98068}" type="presParOf" srcId="{B7174D6C-9CCE-469E-8658-957A7DB65139}" destId="{C31A519D-E0E4-4816-B3B8-0C66D0AEE08C}" srcOrd="0" destOrd="0" presId="urn:microsoft.com/office/officeart/2018/2/layout/IconLabelList"/>
    <dgm:cxn modelId="{79279F89-F76E-4B5D-B1FB-4A984299C399}" type="presParOf" srcId="{B7174D6C-9CCE-469E-8658-957A7DB65139}" destId="{7413AF9F-F241-4E9F-A4FB-7D09C76BBF46}" srcOrd="1" destOrd="0" presId="urn:microsoft.com/office/officeart/2018/2/layout/IconLabelList"/>
    <dgm:cxn modelId="{863BC62B-5BF4-4444-87E0-0C1D658E5F14}" type="presParOf" srcId="{B7174D6C-9CCE-469E-8658-957A7DB65139}" destId="{324FD010-7AAA-4338-B4F5-4B89F600C3B7}" srcOrd="2" destOrd="0" presId="urn:microsoft.com/office/officeart/2018/2/layout/IconLabelList"/>
    <dgm:cxn modelId="{C23440B2-8E49-4A87-92DA-3CF2B358484A}" type="presParOf" srcId="{3D9834E1-F6BC-48C5-9D1D-163F353C6A55}" destId="{A1EEF6C2-5CA0-45A2-B9C1-531C7BC184C2}" srcOrd="3" destOrd="0" presId="urn:microsoft.com/office/officeart/2018/2/layout/IconLabelList"/>
    <dgm:cxn modelId="{957A51D1-5C4E-4E42-81AB-C0CE6FE1EADF}" type="presParOf" srcId="{3D9834E1-F6BC-48C5-9D1D-163F353C6A55}" destId="{D55CB5A4-AB94-4670-A215-69DCBB2D1212}" srcOrd="4" destOrd="0" presId="urn:microsoft.com/office/officeart/2018/2/layout/IconLabelList"/>
    <dgm:cxn modelId="{1B208D27-9279-4B51-9F42-CC9CA5A62EAF}" type="presParOf" srcId="{D55CB5A4-AB94-4670-A215-69DCBB2D1212}" destId="{23BD9A3D-431A-446A-8265-B06CDF7E0DE3}" srcOrd="0" destOrd="0" presId="urn:microsoft.com/office/officeart/2018/2/layout/IconLabelList"/>
    <dgm:cxn modelId="{DB7FF7C8-E85F-495F-ADD7-FA7E436681E2}" type="presParOf" srcId="{D55CB5A4-AB94-4670-A215-69DCBB2D1212}" destId="{1BAAD4D7-91BA-4D93-8CEE-F2F03BBC287F}" srcOrd="1" destOrd="0" presId="urn:microsoft.com/office/officeart/2018/2/layout/IconLabelList"/>
    <dgm:cxn modelId="{C61473C0-07BF-427F-8FC3-D72F592BF995}" type="presParOf" srcId="{D55CB5A4-AB94-4670-A215-69DCBB2D1212}" destId="{6BBDC458-3D96-4ADE-8C88-1E929EB65042}" srcOrd="2" destOrd="0" presId="urn:microsoft.com/office/officeart/2018/2/layout/IconLabelList"/>
    <dgm:cxn modelId="{38562C2D-569F-4DB9-B562-B20C4DACE179}" type="presParOf" srcId="{3D9834E1-F6BC-48C5-9D1D-163F353C6A55}" destId="{2E80BFF6-7C9C-4F85-9CC3-4A9DB0BFE728}" srcOrd="5" destOrd="0" presId="urn:microsoft.com/office/officeart/2018/2/layout/IconLabelList"/>
    <dgm:cxn modelId="{4370CA2C-62AD-4298-BE35-ADAA6CF4E4DD}" type="presParOf" srcId="{3D9834E1-F6BC-48C5-9D1D-163F353C6A55}" destId="{02EA05A0-1A88-4A5A-BB78-6B4799443170}" srcOrd="6" destOrd="0" presId="urn:microsoft.com/office/officeart/2018/2/layout/IconLabelList"/>
    <dgm:cxn modelId="{187A069E-DC2D-449B-80BA-771343CC5C4F}" type="presParOf" srcId="{02EA05A0-1A88-4A5A-BB78-6B4799443170}" destId="{3CF0264F-8B1D-4DA7-ACD2-DDB96C6186B5}" srcOrd="0" destOrd="0" presId="urn:microsoft.com/office/officeart/2018/2/layout/IconLabelList"/>
    <dgm:cxn modelId="{581A14B1-CE66-4BCA-924B-2E7DCF9290D4}" type="presParOf" srcId="{02EA05A0-1A88-4A5A-BB78-6B4799443170}" destId="{4276D7F4-E02F-4DD9-8687-758558F17C6F}" srcOrd="1" destOrd="0" presId="urn:microsoft.com/office/officeart/2018/2/layout/IconLabelList"/>
    <dgm:cxn modelId="{9CA82AE8-8CA7-4BCA-98CD-235230581282}" type="presParOf" srcId="{02EA05A0-1A88-4A5A-BB78-6B4799443170}" destId="{B23B3F91-0C6D-4165-B231-317996A7C5FB}" srcOrd="2" destOrd="0" presId="urn:microsoft.com/office/officeart/2018/2/layout/IconLabelList"/>
    <dgm:cxn modelId="{0E791EDE-3EBE-4539-A155-F61C310CF10E}" type="presParOf" srcId="{3D9834E1-F6BC-48C5-9D1D-163F353C6A55}" destId="{3F800BA1-0672-4F91-927C-90CCD4645FF5}" srcOrd="7" destOrd="0" presId="urn:microsoft.com/office/officeart/2018/2/layout/IconLabelList"/>
    <dgm:cxn modelId="{B6361192-1586-44A9-8AFA-CA7DF4D43DED}" type="presParOf" srcId="{3D9834E1-F6BC-48C5-9D1D-163F353C6A55}" destId="{41D8CE45-1AE0-4397-8C71-E99E12DF91C3}" srcOrd="8" destOrd="0" presId="urn:microsoft.com/office/officeart/2018/2/layout/IconLabelList"/>
    <dgm:cxn modelId="{2F532F37-B591-4B3E-A69D-9C9E91608370}" type="presParOf" srcId="{41D8CE45-1AE0-4397-8C71-E99E12DF91C3}" destId="{C938C114-F27B-40A5-BC4C-CE362CB736A5}" srcOrd="0" destOrd="0" presId="urn:microsoft.com/office/officeart/2018/2/layout/IconLabelList"/>
    <dgm:cxn modelId="{CBF8AC10-1E4C-4B0B-A00D-D7EC9D60B580}" type="presParOf" srcId="{41D8CE45-1AE0-4397-8C71-E99E12DF91C3}" destId="{8DDC3339-9FB2-4AE9-A216-766C38BFAFF1}" srcOrd="1" destOrd="0" presId="urn:microsoft.com/office/officeart/2018/2/layout/IconLabelList"/>
    <dgm:cxn modelId="{D97DD989-1A85-421B-A0D0-666B4327D5D7}" type="presParOf" srcId="{41D8CE45-1AE0-4397-8C71-E99E12DF91C3}" destId="{DBC63D53-4B36-4325-9010-0AE9959585A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E7E80B-3F3E-401C-BF7A-7C86133D9291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8B2E1F5E-A68E-43B1-8093-F50F4DA16394}">
      <dgm:prSet phldrT="[Text]" custT="1"/>
      <dgm:spPr/>
      <dgm:t>
        <a:bodyPr/>
        <a:lstStyle/>
        <a:p>
          <a:r>
            <a:rPr lang="en-US" sz="2400">
              <a:solidFill>
                <a:schemeClr val="tx1"/>
              </a:solidFill>
            </a:rPr>
            <a:t>Survey</a:t>
          </a:r>
          <a:endParaRPr lang="en-US" sz="2400" dirty="0">
            <a:solidFill>
              <a:schemeClr val="tx1"/>
            </a:solidFill>
          </a:endParaRPr>
        </a:p>
      </dgm:t>
    </dgm:pt>
    <dgm:pt modelId="{0653DC63-8192-4185-BBFB-B838B9B56E3F}" type="parTrans" cxnId="{7FBDB08D-67D8-4858-8F7F-AFFB3D7CA7F0}">
      <dgm:prSet/>
      <dgm:spPr/>
      <dgm:t>
        <a:bodyPr/>
        <a:lstStyle/>
        <a:p>
          <a:endParaRPr lang="en-US"/>
        </a:p>
      </dgm:t>
    </dgm:pt>
    <dgm:pt modelId="{5F519E7E-C8F8-4F7A-B5A1-9C71CA2D5486}" type="sibTrans" cxnId="{7FBDB08D-67D8-4858-8F7F-AFFB3D7CA7F0}">
      <dgm:prSet/>
      <dgm:spPr/>
      <dgm:t>
        <a:bodyPr/>
        <a:lstStyle/>
        <a:p>
          <a:endParaRPr lang="en-US"/>
        </a:p>
      </dgm:t>
    </dgm:pt>
    <dgm:pt modelId="{66D18D86-90A3-4A35-82B7-F56CADA8244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Previous Work Plan review</a:t>
          </a:r>
        </a:p>
      </dgm:t>
    </dgm:pt>
    <dgm:pt modelId="{24E168A6-7D8D-44B9-ACB0-1360FFC88466}" type="parTrans" cxnId="{C03E6B79-8E01-42D2-9B87-1D491C7DD3FF}">
      <dgm:prSet/>
      <dgm:spPr/>
      <dgm:t>
        <a:bodyPr/>
        <a:lstStyle/>
        <a:p>
          <a:endParaRPr lang="en-US"/>
        </a:p>
      </dgm:t>
    </dgm:pt>
    <dgm:pt modelId="{E46C3577-2D41-4526-8B69-8D608CA02187}" type="sibTrans" cxnId="{C03E6B79-8E01-42D2-9B87-1D491C7DD3FF}">
      <dgm:prSet/>
      <dgm:spPr/>
      <dgm:t>
        <a:bodyPr/>
        <a:lstStyle/>
        <a:p>
          <a:endParaRPr lang="en-US"/>
        </a:p>
      </dgm:t>
    </dgm:pt>
    <dgm:pt modelId="{A375D894-D939-4833-B624-35B7BF4B2AAE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Work Plan</a:t>
          </a:r>
          <a:endParaRPr lang="en-US" dirty="0">
            <a:solidFill>
              <a:schemeClr val="tx1"/>
            </a:solidFill>
          </a:endParaRPr>
        </a:p>
      </dgm:t>
    </dgm:pt>
    <dgm:pt modelId="{68E36579-EE72-4D21-9AEF-38C77380CABD}" type="parTrans" cxnId="{277F69A5-EDBB-47E9-89CD-EDD00F692299}">
      <dgm:prSet/>
      <dgm:spPr/>
      <dgm:t>
        <a:bodyPr/>
        <a:lstStyle/>
        <a:p>
          <a:endParaRPr lang="en-US"/>
        </a:p>
      </dgm:t>
    </dgm:pt>
    <dgm:pt modelId="{84238AF0-B3FF-4D3B-81DD-BEFB6AFE90E3}" type="sibTrans" cxnId="{277F69A5-EDBB-47E9-89CD-EDD00F692299}">
      <dgm:prSet/>
      <dgm:spPr/>
      <dgm:t>
        <a:bodyPr/>
        <a:lstStyle/>
        <a:p>
          <a:endParaRPr lang="en-US"/>
        </a:p>
      </dgm:t>
    </dgm:pt>
    <dgm:pt modelId="{A90DE954-4C16-4FBE-9677-5725227B5AD6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Strategy Retreat </a:t>
          </a:r>
        </a:p>
      </dgm:t>
    </dgm:pt>
    <dgm:pt modelId="{11D515B2-FEAF-4F05-936A-2598A624FB77}" type="parTrans" cxnId="{DC92717D-8FD9-4CAC-911C-A1A8E915A807}">
      <dgm:prSet/>
      <dgm:spPr/>
      <dgm:t>
        <a:bodyPr/>
        <a:lstStyle/>
        <a:p>
          <a:endParaRPr lang="en-US"/>
        </a:p>
      </dgm:t>
    </dgm:pt>
    <dgm:pt modelId="{D0FCBAE1-9D94-4415-96A8-DFFA54E69C5D}" type="sibTrans" cxnId="{DC92717D-8FD9-4CAC-911C-A1A8E915A807}">
      <dgm:prSet/>
      <dgm:spPr/>
      <dgm:t>
        <a:bodyPr/>
        <a:lstStyle/>
        <a:p>
          <a:endParaRPr lang="en-US"/>
        </a:p>
      </dgm:t>
    </dgm:pt>
    <dgm:pt modelId="{86A02828-02E3-4F22-A0C7-977C1F2BC5F4}" type="pres">
      <dgm:prSet presAssocID="{1FE7E80B-3F3E-401C-BF7A-7C86133D9291}" presName="Name0" presStyleCnt="0">
        <dgm:presLayoutVars>
          <dgm:dir/>
          <dgm:resizeHandles val="exact"/>
        </dgm:presLayoutVars>
      </dgm:prSet>
      <dgm:spPr/>
    </dgm:pt>
    <dgm:pt modelId="{54E00306-F55A-4FD9-97BB-2276B6B3CDEC}" type="pres">
      <dgm:prSet presAssocID="{1FE7E80B-3F3E-401C-BF7A-7C86133D9291}" presName="vNodes" presStyleCnt="0"/>
      <dgm:spPr/>
    </dgm:pt>
    <dgm:pt modelId="{DBCC439F-BC6D-4D97-87A2-A5196B93D2C9}" type="pres">
      <dgm:prSet presAssocID="{8B2E1F5E-A68E-43B1-8093-F50F4DA16394}" presName="node" presStyleLbl="node1" presStyleIdx="0" presStyleCnt="4" custScaleX="131299" custScaleY="134732">
        <dgm:presLayoutVars>
          <dgm:bulletEnabled val="1"/>
        </dgm:presLayoutVars>
      </dgm:prSet>
      <dgm:spPr/>
    </dgm:pt>
    <dgm:pt modelId="{2A25ED8E-F1BE-4589-86D0-ED62B2D585D2}" type="pres">
      <dgm:prSet presAssocID="{5F519E7E-C8F8-4F7A-B5A1-9C71CA2D5486}" presName="spacerT" presStyleCnt="0"/>
      <dgm:spPr/>
    </dgm:pt>
    <dgm:pt modelId="{15B006E4-F044-4FFE-993E-6D419E4A5668}" type="pres">
      <dgm:prSet presAssocID="{5F519E7E-C8F8-4F7A-B5A1-9C71CA2D5486}" presName="sibTrans" presStyleLbl="sibTrans2D1" presStyleIdx="0" presStyleCnt="3"/>
      <dgm:spPr/>
    </dgm:pt>
    <dgm:pt modelId="{003D3251-C8AD-456F-B77E-855184D8E910}" type="pres">
      <dgm:prSet presAssocID="{5F519E7E-C8F8-4F7A-B5A1-9C71CA2D5486}" presName="spacerB" presStyleCnt="0"/>
      <dgm:spPr/>
    </dgm:pt>
    <dgm:pt modelId="{57A33628-48BB-46C9-B76F-F480276D7CD9}" type="pres">
      <dgm:prSet presAssocID="{66D18D86-90A3-4A35-82B7-F56CADA82442}" presName="node" presStyleLbl="node1" presStyleIdx="1" presStyleCnt="4" custScaleX="149308" custScaleY="139794">
        <dgm:presLayoutVars>
          <dgm:bulletEnabled val="1"/>
        </dgm:presLayoutVars>
      </dgm:prSet>
      <dgm:spPr/>
    </dgm:pt>
    <dgm:pt modelId="{75DA8053-57B2-42C8-A24A-6CAF0A392266}" type="pres">
      <dgm:prSet presAssocID="{E46C3577-2D41-4526-8B69-8D608CA02187}" presName="spacerT" presStyleCnt="0"/>
      <dgm:spPr/>
    </dgm:pt>
    <dgm:pt modelId="{1EFAE39C-93B7-41FA-B9C1-9C733094E05B}" type="pres">
      <dgm:prSet presAssocID="{E46C3577-2D41-4526-8B69-8D608CA02187}" presName="sibTrans" presStyleLbl="sibTrans2D1" presStyleIdx="1" presStyleCnt="3"/>
      <dgm:spPr/>
    </dgm:pt>
    <dgm:pt modelId="{D8D95126-3C61-41D3-952C-4ED73B5E5E07}" type="pres">
      <dgm:prSet presAssocID="{E46C3577-2D41-4526-8B69-8D608CA02187}" presName="spacerB" presStyleCnt="0"/>
      <dgm:spPr/>
    </dgm:pt>
    <dgm:pt modelId="{44B45B1B-8A6B-49D2-9144-CA1DBCA46442}" type="pres">
      <dgm:prSet presAssocID="{A90DE954-4C16-4FBE-9677-5725227B5AD6}" presName="node" presStyleLbl="node1" presStyleIdx="2" presStyleCnt="4" custScaleX="136027" custScaleY="138201">
        <dgm:presLayoutVars>
          <dgm:bulletEnabled val="1"/>
        </dgm:presLayoutVars>
      </dgm:prSet>
      <dgm:spPr/>
    </dgm:pt>
    <dgm:pt modelId="{1275F095-C3DC-4EEE-A246-128945225E2C}" type="pres">
      <dgm:prSet presAssocID="{1FE7E80B-3F3E-401C-BF7A-7C86133D9291}" presName="sibTransLast" presStyleLbl="sibTrans2D1" presStyleIdx="2" presStyleCnt="3"/>
      <dgm:spPr/>
    </dgm:pt>
    <dgm:pt modelId="{073E3A6C-FBEA-4B6B-988E-CBC87894225D}" type="pres">
      <dgm:prSet presAssocID="{1FE7E80B-3F3E-401C-BF7A-7C86133D9291}" presName="connectorText" presStyleLbl="sibTrans2D1" presStyleIdx="2" presStyleCnt="3"/>
      <dgm:spPr/>
    </dgm:pt>
    <dgm:pt modelId="{C40FF4EE-14B9-43D9-8F4A-E4D4BFAC9FA2}" type="pres">
      <dgm:prSet presAssocID="{1FE7E80B-3F3E-401C-BF7A-7C86133D9291}" presName="lastNode" presStyleLbl="node1" presStyleIdx="3" presStyleCnt="4">
        <dgm:presLayoutVars>
          <dgm:bulletEnabled val="1"/>
        </dgm:presLayoutVars>
      </dgm:prSet>
      <dgm:spPr/>
    </dgm:pt>
  </dgm:ptLst>
  <dgm:cxnLst>
    <dgm:cxn modelId="{23FC3B03-D0AD-448F-A0D8-4238634BB81D}" type="presOf" srcId="{8B2E1F5E-A68E-43B1-8093-F50F4DA16394}" destId="{DBCC439F-BC6D-4D97-87A2-A5196B93D2C9}" srcOrd="0" destOrd="0" presId="urn:microsoft.com/office/officeart/2005/8/layout/equation2"/>
    <dgm:cxn modelId="{6EEB8120-2C13-4968-A27C-52B1988B60F2}" type="presOf" srcId="{A90DE954-4C16-4FBE-9677-5725227B5AD6}" destId="{44B45B1B-8A6B-49D2-9144-CA1DBCA46442}" srcOrd="0" destOrd="0" presId="urn:microsoft.com/office/officeart/2005/8/layout/equation2"/>
    <dgm:cxn modelId="{30A42E2A-4106-458B-8EDD-B20CF25075FF}" type="presOf" srcId="{D0FCBAE1-9D94-4415-96A8-DFFA54E69C5D}" destId="{1275F095-C3DC-4EEE-A246-128945225E2C}" srcOrd="0" destOrd="0" presId="urn:microsoft.com/office/officeart/2005/8/layout/equation2"/>
    <dgm:cxn modelId="{ADF04736-B8B1-4BB6-901C-F420F9686834}" type="presOf" srcId="{5F519E7E-C8F8-4F7A-B5A1-9C71CA2D5486}" destId="{15B006E4-F044-4FFE-993E-6D419E4A5668}" srcOrd="0" destOrd="0" presId="urn:microsoft.com/office/officeart/2005/8/layout/equation2"/>
    <dgm:cxn modelId="{2DB39E61-6BA7-42A4-A6B2-C170DE0604CC}" type="presOf" srcId="{1FE7E80B-3F3E-401C-BF7A-7C86133D9291}" destId="{86A02828-02E3-4F22-A0C7-977C1F2BC5F4}" srcOrd="0" destOrd="0" presId="urn:microsoft.com/office/officeart/2005/8/layout/equation2"/>
    <dgm:cxn modelId="{2208DB68-FBB4-4614-830B-1A5E5B2D13F4}" type="presOf" srcId="{66D18D86-90A3-4A35-82B7-F56CADA82442}" destId="{57A33628-48BB-46C9-B76F-F480276D7CD9}" srcOrd="0" destOrd="0" presId="urn:microsoft.com/office/officeart/2005/8/layout/equation2"/>
    <dgm:cxn modelId="{C03E6B79-8E01-42D2-9B87-1D491C7DD3FF}" srcId="{1FE7E80B-3F3E-401C-BF7A-7C86133D9291}" destId="{66D18D86-90A3-4A35-82B7-F56CADA82442}" srcOrd="1" destOrd="0" parTransId="{24E168A6-7D8D-44B9-ACB0-1360FFC88466}" sibTransId="{E46C3577-2D41-4526-8B69-8D608CA02187}"/>
    <dgm:cxn modelId="{DC92717D-8FD9-4CAC-911C-A1A8E915A807}" srcId="{1FE7E80B-3F3E-401C-BF7A-7C86133D9291}" destId="{A90DE954-4C16-4FBE-9677-5725227B5AD6}" srcOrd="2" destOrd="0" parTransId="{11D515B2-FEAF-4F05-936A-2598A624FB77}" sibTransId="{D0FCBAE1-9D94-4415-96A8-DFFA54E69C5D}"/>
    <dgm:cxn modelId="{7FBDB08D-67D8-4858-8F7F-AFFB3D7CA7F0}" srcId="{1FE7E80B-3F3E-401C-BF7A-7C86133D9291}" destId="{8B2E1F5E-A68E-43B1-8093-F50F4DA16394}" srcOrd="0" destOrd="0" parTransId="{0653DC63-8192-4185-BBFB-B838B9B56E3F}" sibTransId="{5F519E7E-C8F8-4F7A-B5A1-9C71CA2D5486}"/>
    <dgm:cxn modelId="{277F69A5-EDBB-47E9-89CD-EDD00F692299}" srcId="{1FE7E80B-3F3E-401C-BF7A-7C86133D9291}" destId="{A375D894-D939-4833-B624-35B7BF4B2AAE}" srcOrd="3" destOrd="0" parTransId="{68E36579-EE72-4D21-9AEF-38C77380CABD}" sibTransId="{84238AF0-B3FF-4D3B-81DD-BEFB6AFE90E3}"/>
    <dgm:cxn modelId="{370FECCC-9633-4F15-AFBA-C92868A0277B}" type="presOf" srcId="{E46C3577-2D41-4526-8B69-8D608CA02187}" destId="{1EFAE39C-93B7-41FA-B9C1-9C733094E05B}" srcOrd="0" destOrd="0" presId="urn:microsoft.com/office/officeart/2005/8/layout/equation2"/>
    <dgm:cxn modelId="{F70FFCD0-3F9E-4235-99EB-7FB467C39670}" type="presOf" srcId="{A375D894-D939-4833-B624-35B7BF4B2AAE}" destId="{C40FF4EE-14B9-43D9-8F4A-E4D4BFAC9FA2}" srcOrd="0" destOrd="0" presId="urn:microsoft.com/office/officeart/2005/8/layout/equation2"/>
    <dgm:cxn modelId="{45B06BE4-6829-47B2-B802-257AD745E669}" type="presOf" srcId="{D0FCBAE1-9D94-4415-96A8-DFFA54E69C5D}" destId="{073E3A6C-FBEA-4B6B-988E-CBC87894225D}" srcOrd="1" destOrd="0" presId="urn:microsoft.com/office/officeart/2005/8/layout/equation2"/>
    <dgm:cxn modelId="{BA6AE2D9-0282-4696-A860-FD21D2C74917}" type="presParOf" srcId="{86A02828-02E3-4F22-A0C7-977C1F2BC5F4}" destId="{54E00306-F55A-4FD9-97BB-2276B6B3CDEC}" srcOrd="0" destOrd="0" presId="urn:microsoft.com/office/officeart/2005/8/layout/equation2"/>
    <dgm:cxn modelId="{A10B4EBC-8344-490F-BE59-86A8033979B5}" type="presParOf" srcId="{54E00306-F55A-4FD9-97BB-2276B6B3CDEC}" destId="{DBCC439F-BC6D-4D97-87A2-A5196B93D2C9}" srcOrd="0" destOrd="0" presId="urn:microsoft.com/office/officeart/2005/8/layout/equation2"/>
    <dgm:cxn modelId="{5E8BCC42-3420-4EE7-93D4-1AE29798CFD0}" type="presParOf" srcId="{54E00306-F55A-4FD9-97BB-2276B6B3CDEC}" destId="{2A25ED8E-F1BE-4589-86D0-ED62B2D585D2}" srcOrd="1" destOrd="0" presId="urn:microsoft.com/office/officeart/2005/8/layout/equation2"/>
    <dgm:cxn modelId="{0C9ADA1E-866E-42E1-95D3-892D4996B77A}" type="presParOf" srcId="{54E00306-F55A-4FD9-97BB-2276B6B3CDEC}" destId="{15B006E4-F044-4FFE-993E-6D419E4A5668}" srcOrd="2" destOrd="0" presId="urn:microsoft.com/office/officeart/2005/8/layout/equation2"/>
    <dgm:cxn modelId="{DEC8E31E-D388-4BE9-9BD5-6E1E1F3772B7}" type="presParOf" srcId="{54E00306-F55A-4FD9-97BB-2276B6B3CDEC}" destId="{003D3251-C8AD-456F-B77E-855184D8E910}" srcOrd="3" destOrd="0" presId="urn:microsoft.com/office/officeart/2005/8/layout/equation2"/>
    <dgm:cxn modelId="{B4256AEF-65E0-415D-AB74-A59BD4D4521D}" type="presParOf" srcId="{54E00306-F55A-4FD9-97BB-2276B6B3CDEC}" destId="{57A33628-48BB-46C9-B76F-F480276D7CD9}" srcOrd="4" destOrd="0" presId="urn:microsoft.com/office/officeart/2005/8/layout/equation2"/>
    <dgm:cxn modelId="{1880A453-9D0E-43FA-8A76-AD6A1A455AA6}" type="presParOf" srcId="{54E00306-F55A-4FD9-97BB-2276B6B3CDEC}" destId="{75DA8053-57B2-42C8-A24A-6CAF0A392266}" srcOrd="5" destOrd="0" presId="urn:microsoft.com/office/officeart/2005/8/layout/equation2"/>
    <dgm:cxn modelId="{7ED40F62-CA8D-4182-AE69-9C186BAC4F25}" type="presParOf" srcId="{54E00306-F55A-4FD9-97BB-2276B6B3CDEC}" destId="{1EFAE39C-93B7-41FA-B9C1-9C733094E05B}" srcOrd="6" destOrd="0" presId="urn:microsoft.com/office/officeart/2005/8/layout/equation2"/>
    <dgm:cxn modelId="{CFC7B5F6-6586-43EF-88AC-7D46520D2C83}" type="presParOf" srcId="{54E00306-F55A-4FD9-97BB-2276B6B3CDEC}" destId="{D8D95126-3C61-41D3-952C-4ED73B5E5E07}" srcOrd="7" destOrd="0" presId="urn:microsoft.com/office/officeart/2005/8/layout/equation2"/>
    <dgm:cxn modelId="{1F026865-2968-4284-A2BD-D6E61D6B658A}" type="presParOf" srcId="{54E00306-F55A-4FD9-97BB-2276B6B3CDEC}" destId="{44B45B1B-8A6B-49D2-9144-CA1DBCA46442}" srcOrd="8" destOrd="0" presId="urn:microsoft.com/office/officeart/2005/8/layout/equation2"/>
    <dgm:cxn modelId="{C9884C6C-96FB-4DE8-8FE3-B1C84AF1A22A}" type="presParOf" srcId="{86A02828-02E3-4F22-A0C7-977C1F2BC5F4}" destId="{1275F095-C3DC-4EEE-A246-128945225E2C}" srcOrd="1" destOrd="0" presId="urn:microsoft.com/office/officeart/2005/8/layout/equation2"/>
    <dgm:cxn modelId="{5BA6A4D3-8C8D-4494-AB89-AB21ACB66DB1}" type="presParOf" srcId="{1275F095-C3DC-4EEE-A246-128945225E2C}" destId="{073E3A6C-FBEA-4B6B-988E-CBC87894225D}" srcOrd="0" destOrd="0" presId="urn:microsoft.com/office/officeart/2005/8/layout/equation2"/>
    <dgm:cxn modelId="{8EAFC511-FAD0-493D-9710-C59CDC44EEB9}" type="presParOf" srcId="{86A02828-02E3-4F22-A0C7-977C1F2BC5F4}" destId="{C40FF4EE-14B9-43D9-8F4A-E4D4BFAC9FA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FC72F7-1BB1-40D1-B8B5-83F819AB470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94A1DD-5C64-4B66-88B4-E40D06C5B7F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Report Innovation</a:t>
          </a:r>
        </a:p>
      </dgm:t>
    </dgm:pt>
    <dgm:pt modelId="{4E7763BE-7015-41DA-8CF6-57133447085F}" type="parTrans" cxnId="{96D27A56-F607-415B-8695-11298F48A48C}">
      <dgm:prSet/>
      <dgm:spPr/>
      <dgm:t>
        <a:bodyPr/>
        <a:lstStyle/>
        <a:p>
          <a:endParaRPr lang="en-US"/>
        </a:p>
      </dgm:t>
    </dgm:pt>
    <dgm:pt modelId="{872AE915-479E-4CE2-8D27-8BCD58CF0D01}" type="sibTrans" cxnId="{96D27A56-F607-415B-8695-11298F48A4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F4FFA6-D20D-4DA9-92C5-BF9E4492512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Progress in Mainstreaming</a:t>
          </a:r>
        </a:p>
      </dgm:t>
    </dgm:pt>
    <dgm:pt modelId="{0EC47C90-3A1A-4570-B8E0-F729EE9DE119}" type="parTrans" cxnId="{66B10F62-D666-4102-A6F0-939DCBDE0032}">
      <dgm:prSet/>
      <dgm:spPr/>
      <dgm:t>
        <a:bodyPr/>
        <a:lstStyle/>
        <a:p>
          <a:endParaRPr lang="en-US"/>
        </a:p>
      </dgm:t>
    </dgm:pt>
    <dgm:pt modelId="{34144155-2666-4FF5-8F71-2BF9F395FC28}" type="sibTrans" cxnId="{66B10F62-D666-4102-A6F0-939DCBDE003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BD7C0F8-2042-4C89-B013-EFBCF1EA6FD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Secretariat Empowerment </a:t>
          </a:r>
        </a:p>
      </dgm:t>
    </dgm:pt>
    <dgm:pt modelId="{4AE905EE-6F19-44DC-8E5F-33C5F9F0AA18}" type="parTrans" cxnId="{C4BE0D4F-9F40-4376-BFAB-BCCC620731C9}">
      <dgm:prSet/>
      <dgm:spPr/>
      <dgm:t>
        <a:bodyPr/>
        <a:lstStyle/>
        <a:p>
          <a:endParaRPr lang="en-US"/>
        </a:p>
      </dgm:t>
    </dgm:pt>
    <dgm:pt modelId="{EDD66FF7-46EC-4912-B38E-3FF482A489BA}" type="sibTrans" cxnId="{C4BE0D4F-9F40-4376-BFAB-BCCC620731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9E218FD-5F6B-43F2-9E5B-26D7430837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Public outreach</a:t>
          </a:r>
        </a:p>
      </dgm:t>
    </dgm:pt>
    <dgm:pt modelId="{D8A7495A-0BE7-4D31-BF86-E196A7C26B30}" type="parTrans" cxnId="{0BE44D18-189B-4D03-B70A-59CF474B3FEC}">
      <dgm:prSet/>
      <dgm:spPr/>
      <dgm:t>
        <a:bodyPr/>
        <a:lstStyle/>
        <a:p>
          <a:endParaRPr lang="en-US"/>
        </a:p>
      </dgm:t>
    </dgm:pt>
    <dgm:pt modelId="{322EBE1E-EE16-4602-AE0E-4A3024B0943C}" type="sibTrans" cxnId="{0BE44D18-189B-4D03-B70A-59CF474B3FEC}">
      <dgm:prSet/>
      <dgm:spPr/>
      <dgm:t>
        <a:bodyPr/>
        <a:lstStyle/>
        <a:p>
          <a:endParaRPr lang="en-US"/>
        </a:p>
      </dgm:t>
    </dgm:pt>
    <dgm:pt modelId="{5DF86F16-A550-4389-B5DD-9EDDD8ABA9A5}" type="pres">
      <dgm:prSet presAssocID="{A3FC72F7-1BB1-40D1-B8B5-83F819AB4700}" presName="root" presStyleCnt="0">
        <dgm:presLayoutVars>
          <dgm:dir/>
          <dgm:resizeHandles val="exact"/>
        </dgm:presLayoutVars>
      </dgm:prSet>
      <dgm:spPr/>
    </dgm:pt>
    <dgm:pt modelId="{6BD1899B-5ACA-4905-9575-6E6FF17C1397}" type="pres">
      <dgm:prSet presAssocID="{A3FC72F7-1BB1-40D1-B8B5-83F819AB4700}" presName="container" presStyleCnt="0">
        <dgm:presLayoutVars>
          <dgm:dir/>
          <dgm:resizeHandles val="exact"/>
        </dgm:presLayoutVars>
      </dgm:prSet>
      <dgm:spPr/>
    </dgm:pt>
    <dgm:pt modelId="{443E773C-5008-4202-8413-60DAC130484F}" type="pres">
      <dgm:prSet presAssocID="{A494A1DD-5C64-4B66-88B4-E40D06C5B7FC}" presName="compNode" presStyleCnt="0"/>
      <dgm:spPr/>
    </dgm:pt>
    <dgm:pt modelId="{F05D9BEA-2D0F-4565-9D1B-8FD30387B14A}" type="pres">
      <dgm:prSet presAssocID="{A494A1DD-5C64-4B66-88B4-E40D06C5B7FC}" presName="iconBgRect" presStyleLbl="bgShp" presStyleIdx="0" presStyleCnt="4"/>
      <dgm:spPr/>
    </dgm:pt>
    <dgm:pt modelId="{7131C23B-62EB-4194-89B8-43CA6E7C3ABB}" type="pres">
      <dgm:prSet presAssocID="{A494A1DD-5C64-4B66-88B4-E40D06C5B7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47822095-F770-4D85-8544-A6A0BAF9DC30}" type="pres">
      <dgm:prSet presAssocID="{A494A1DD-5C64-4B66-88B4-E40D06C5B7FC}" presName="spaceRect" presStyleCnt="0"/>
      <dgm:spPr/>
    </dgm:pt>
    <dgm:pt modelId="{C41BB59A-137C-494A-A858-CB20525C85AA}" type="pres">
      <dgm:prSet presAssocID="{A494A1DD-5C64-4B66-88B4-E40D06C5B7FC}" presName="textRect" presStyleLbl="revTx" presStyleIdx="0" presStyleCnt="4">
        <dgm:presLayoutVars>
          <dgm:chMax val="1"/>
          <dgm:chPref val="1"/>
        </dgm:presLayoutVars>
      </dgm:prSet>
      <dgm:spPr/>
    </dgm:pt>
    <dgm:pt modelId="{51080233-0F91-4503-A6B7-D58A12718948}" type="pres">
      <dgm:prSet presAssocID="{872AE915-479E-4CE2-8D27-8BCD58CF0D01}" presName="sibTrans" presStyleLbl="sibTrans2D1" presStyleIdx="0" presStyleCnt="0"/>
      <dgm:spPr/>
    </dgm:pt>
    <dgm:pt modelId="{097B3B9F-7602-451D-9C31-A343B13023B6}" type="pres">
      <dgm:prSet presAssocID="{54F4FFA6-D20D-4DA9-92C5-BF9E44925125}" presName="compNode" presStyleCnt="0"/>
      <dgm:spPr/>
    </dgm:pt>
    <dgm:pt modelId="{09844B01-3F89-430B-A689-AB73E49474A3}" type="pres">
      <dgm:prSet presAssocID="{54F4FFA6-D20D-4DA9-92C5-BF9E44925125}" presName="iconBgRect" presStyleLbl="bgShp" presStyleIdx="1" presStyleCnt="4"/>
      <dgm:spPr/>
    </dgm:pt>
    <dgm:pt modelId="{1CF6C047-DE1D-4B1A-884A-422E541B8CA9}" type="pres">
      <dgm:prSet presAssocID="{54F4FFA6-D20D-4DA9-92C5-BF9E4492512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7B756D2-3F18-4E36-89D6-0DE5FCAEF085}" type="pres">
      <dgm:prSet presAssocID="{54F4FFA6-D20D-4DA9-92C5-BF9E44925125}" presName="spaceRect" presStyleCnt="0"/>
      <dgm:spPr/>
    </dgm:pt>
    <dgm:pt modelId="{1F9D43E9-1AC9-416B-BA0C-BACDCBE718A7}" type="pres">
      <dgm:prSet presAssocID="{54F4FFA6-D20D-4DA9-92C5-BF9E44925125}" presName="textRect" presStyleLbl="revTx" presStyleIdx="1" presStyleCnt="4">
        <dgm:presLayoutVars>
          <dgm:chMax val="1"/>
          <dgm:chPref val="1"/>
        </dgm:presLayoutVars>
      </dgm:prSet>
      <dgm:spPr/>
    </dgm:pt>
    <dgm:pt modelId="{3658A441-846F-4F54-84D6-72C8B29758D4}" type="pres">
      <dgm:prSet presAssocID="{34144155-2666-4FF5-8F71-2BF9F395FC28}" presName="sibTrans" presStyleLbl="sibTrans2D1" presStyleIdx="0" presStyleCnt="0"/>
      <dgm:spPr/>
    </dgm:pt>
    <dgm:pt modelId="{CB9EEB44-EA47-489D-84A4-9555FF203717}" type="pres">
      <dgm:prSet presAssocID="{0BD7C0F8-2042-4C89-B013-EFBCF1EA6FD3}" presName="compNode" presStyleCnt="0"/>
      <dgm:spPr/>
    </dgm:pt>
    <dgm:pt modelId="{F8D378FA-1017-47A0-AF61-2B44419F0824}" type="pres">
      <dgm:prSet presAssocID="{0BD7C0F8-2042-4C89-B013-EFBCF1EA6FD3}" presName="iconBgRect" presStyleLbl="bgShp" presStyleIdx="2" presStyleCnt="4"/>
      <dgm:spPr/>
    </dgm:pt>
    <dgm:pt modelId="{3A44C7DF-735A-4BF3-80D7-A1B6621C1ACE}" type="pres">
      <dgm:prSet presAssocID="{0BD7C0F8-2042-4C89-B013-EFBCF1EA6F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2FC4720-30AD-4430-BC2C-ADAF55DF9807}" type="pres">
      <dgm:prSet presAssocID="{0BD7C0F8-2042-4C89-B013-EFBCF1EA6FD3}" presName="spaceRect" presStyleCnt="0"/>
      <dgm:spPr/>
    </dgm:pt>
    <dgm:pt modelId="{17BF9A80-1B86-400E-B2AE-004E842019B7}" type="pres">
      <dgm:prSet presAssocID="{0BD7C0F8-2042-4C89-B013-EFBCF1EA6FD3}" presName="textRect" presStyleLbl="revTx" presStyleIdx="2" presStyleCnt="4">
        <dgm:presLayoutVars>
          <dgm:chMax val="1"/>
          <dgm:chPref val="1"/>
        </dgm:presLayoutVars>
      </dgm:prSet>
      <dgm:spPr/>
    </dgm:pt>
    <dgm:pt modelId="{92E59D21-6318-4FED-AABF-1A0471F4209D}" type="pres">
      <dgm:prSet presAssocID="{EDD66FF7-46EC-4912-B38E-3FF482A489BA}" presName="sibTrans" presStyleLbl="sibTrans2D1" presStyleIdx="0" presStyleCnt="0"/>
      <dgm:spPr/>
    </dgm:pt>
    <dgm:pt modelId="{7B1EB078-A459-4678-AA47-7AD59D62B427}" type="pres">
      <dgm:prSet presAssocID="{29E218FD-5F6B-43F2-9E5B-26D743083783}" presName="compNode" presStyleCnt="0"/>
      <dgm:spPr/>
    </dgm:pt>
    <dgm:pt modelId="{156EBADB-9D25-4A9E-B3EA-3EC0F8DB585C}" type="pres">
      <dgm:prSet presAssocID="{29E218FD-5F6B-43F2-9E5B-26D743083783}" presName="iconBgRect" presStyleLbl="bgShp" presStyleIdx="3" presStyleCnt="4"/>
      <dgm:spPr/>
    </dgm:pt>
    <dgm:pt modelId="{0726B90E-EAFA-48BF-9ED6-FA07FB32887A}" type="pres">
      <dgm:prSet presAssocID="{29E218FD-5F6B-43F2-9E5B-26D74308378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92B73121-5E35-4169-8D03-E9C21F3F8366}" type="pres">
      <dgm:prSet presAssocID="{29E218FD-5F6B-43F2-9E5B-26D743083783}" presName="spaceRect" presStyleCnt="0"/>
      <dgm:spPr/>
    </dgm:pt>
    <dgm:pt modelId="{A08D6EE1-D894-4080-B140-B32FB0C9DA73}" type="pres">
      <dgm:prSet presAssocID="{29E218FD-5F6B-43F2-9E5B-26D74308378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7C38810-67C3-41EE-939E-7F6E62D33F1D}" type="presOf" srcId="{29E218FD-5F6B-43F2-9E5B-26D743083783}" destId="{A08D6EE1-D894-4080-B140-B32FB0C9DA73}" srcOrd="0" destOrd="0" presId="urn:microsoft.com/office/officeart/2018/2/layout/IconCircleList"/>
    <dgm:cxn modelId="{0BE44D18-189B-4D03-B70A-59CF474B3FEC}" srcId="{A3FC72F7-1BB1-40D1-B8B5-83F819AB4700}" destId="{29E218FD-5F6B-43F2-9E5B-26D743083783}" srcOrd="3" destOrd="0" parTransId="{D8A7495A-0BE7-4D31-BF86-E196A7C26B30}" sibTransId="{322EBE1E-EE16-4602-AE0E-4A3024B0943C}"/>
    <dgm:cxn modelId="{66B10F62-D666-4102-A6F0-939DCBDE0032}" srcId="{A3FC72F7-1BB1-40D1-B8B5-83F819AB4700}" destId="{54F4FFA6-D20D-4DA9-92C5-BF9E44925125}" srcOrd="1" destOrd="0" parTransId="{0EC47C90-3A1A-4570-B8E0-F729EE9DE119}" sibTransId="{34144155-2666-4FF5-8F71-2BF9F395FC28}"/>
    <dgm:cxn modelId="{3417986A-79C7-4526-99CA-5502ABFC486D}" type="presOf" srcId="{34144155-2666-4FF5-8F71-2BF9F395FC28}" destId="{3658A441-846F-4F54-84D6-72C8B29758D4}" srcOrd="0" destOrd="0" presId="urn:microsoft.com/office/officeart/2018/2/layout/IconCircleList"/>
    <dgm:cxn modelId="{C4BE0D4F-9F40-4376-BFAB-BCCC620731C9}" srcId="{A3FC72F7-1BB1-40D1-B8B5-83F819AB4700}" destId="{0BD7C0F8-2042-4C89-B013-EFBCF1EA6FD3}" srcOrd="2" destOrd="0" parTransId="{4AE905EE-6F19-44DC-8E5F-33C5F9F0AA18}" sibTransId="{EDD66FF7-46EC-4912-B38E-3FF482A489BA}"/>
    <dgm:cxn modelId="{96D27A56-F607-415B-8695-11298F48A48C}" srcId="{A3FC72F7-1BB1-40D1-B8B5-83F819AB4700}" destId="{A494A1DD-5C64-4B66-88B4-E40D06C5B7FC}" srcOrd="0" destOrd="0" parTransId="{4E7763BE-7015-41DA-8CF6-57133447085F}" sibTransId="{872AE915-479E-4CE2-8D27-8BCD58CF0D01}"/>
    <dgm:cxn modelId="{09AD537C-9477-4185-82FA-5D99B5F44EBC}" type="presOf" srcId="{872AE915-479E-4CE2-8D27-8BCD58CF0D01}" destId="{51080233-0F91-4503-A6B7-D58A12718948}" srcOrd="0" destOrd="0" presId="urn:microsoft.com/office/officeart/2018/2/layout/IconCircleList"/>
    <dgm:cxn modelId="{44B6E4B3-1ADA-4289-A8FB-40C4ABBF7755}" type="presOf" srcId="{0BD7C0F8-2042-4C89-B013-EFBCF1EA6FD3}" destId="{17BF9A80-1B86-400E-B2AE-004E842019B7}" srcOrd="0" destOrd="0" presId="urn:microsoft.com/office/officeart/2018/2/layout/IconCircleList"/>
    <dgm:cxn modelId="{2D1538B5-B312-4BE6-B09C-A829FC632E26}" type="presOf" srcId="{54F4FFA6-D20D-4DA9-92C5-BF9E44925125}" destId="{1F9D43E9-1AC9-416B-BA0C-BACDCBE718A7}" srcOrd="0" destOrd="0" presId="urn:microsoft.com/office/officeart/2018/2/layout/IconCircleList"/>
    <dgm:cxn modelId="{8B07F9C8-9F4E-404B-A1D1-EEC400246BAD}" type="presOf" srcId="{A3FC72F7-1BB1-40D1-B8B5-83F819AB4700}" destId="{5DF86F16-A550-4389-B5DD-9EDDD8ABA9A5}" srcOrd="0" destOrd="0" presId="urn:microsoft.com/office/officeart/2018/2/layout/IconCircleList"/>
    <dgm:cxn modelId="{ACCAF3CB-072F-47C4-955C-47952E368731}" type="presOf" srcId="{EDD66FF7-46EC-4912-B38E-3FF482A489BA}" destId="{92E59D21-6318-4FED-AABF-1A0471F4209D}" srcOrd="0" destOrd="0" presId="urn:microsoft.com/office/officeart/2018/2/layout/IconCircleList"/>
    <dgm:cxn modelId="{58F692DE-0C08-4D6C-93A1-4A9CAF3CD4AD}" type="presOf" srcId="{A494A1DD-5C64-4B66-88B4-E40D06C5B7FC}" destId="{C41BB59A-137C-494A-A858-CB20525C85AA}" srcOrd="0" destOrd="0" presId="urn:microsoft.com/office/officeart/2018/2/layout/IconCircleList"/>
    <dgm:cxn modelId="{4766361E-31FE-4CB4-97CE-76C43B2ED9FE}" type="presParOf" srcId="{5DF86F16-A550-4389-B5DD-9EDDD8ABA9A5}" destId="{6BD1899B-5ACA-4905-9575-6E6FF17C1397}" srcOrd="0" destOrd="0" presId="urn:microsoft.com/office/officeart/2018/2/layout/IconCircleList"/>
    <dgm:cxn modelId="{F0D47894-2F66-42E0-A5AD-5F73E0260E73}" type="presParOf" srcId="{6BD1899B-5ACA-4905-9575-6E6FF17C1397}" destId="{443E773C-5008-4202-8413-60DAC130484F}" srcOrd="0" destOrd="0" presId="urn:microsoft.com/office/officeart/2018/2/layout/IconCircleList"/>
    <dgm:cxn modelId="{ABBAF389-3C0A-448B-A0A6-227496B656B3}" type="presParOf" srcId="{443E773C-5008-4202-8413-60DAC130484F}" destId="{F05D9BEA-2D0F-4565-9D1B-8FD30387B14A}" srcOrd="0" destOrd="0" presId="urn:microsoft.com/office/officeart/2018/2/layout/IconCircleList"/>
    <dgm:cxn modelId="{D56495EB-2996-4578-88F5-35611A9AA862}" type="presParOf" srcId="{443E773C-5008-4202-8413-60DAC130484F}" destId="{7131C23B-62EB-4194-89B8-43CA6E7C3ABB}" srcOrd="1" destOrd="0" presId="urn:microsoft.com/office/officeart/2018/2/layout/IconCircleList"/>
    <dgm:cxn modelId="{CBA84FC1-150A-4F73-8316-CDCE3DC6BE57}" type="presParOf" srcId="{443E773C-5008-4202-8413-60DAC130484F}" destId="{47822095-F770-4D85-8544-A6A0BAF9DC30}" srcOrd="2" destOrd="0" presId="urn:microsoft.com/office/officeart/2018/2/layout/IconCircleList"/>
    <dgm:cxn modelId="{2519F9B9-182D-446E-B63E-B5F114E022B1}" type="presParOf" srcId="{443E773C-5008-4202-8413-60DAC130484F}" destId="{C41BB59A-137C-494A-A858-CB20525C85AA}" srcOrd="3" destOrd="0" presId="urn:microsoft.com/office/officeart/2018/2/layout/IconCircleList"/>
    <dgm:cxn modelId="{3C20F509-072A-4776-B8BC-6EC01FC71372}" type="presParOf" srcId="{6BD1899B-5ACA-4905-9575-6E6FF17C1397}" destId="{51080233-0F91-4503-A6B7-D58A12718948}" srcOrd="1" destOrd="0" presId="urn:microsoft.com/office/officeart/2018/2/layout/IconCircleList"/>
    <dgm:cxn modelId="{B725EF8F-8E49-4CDB-A8DE-47E34AA92034}" type="presParOf" srcId="{6BD1899B-5ACA-4905-9575-6E6FF17C1397}" destId="{097B3B9F-7602-451D-9C31-A343B13023B6}" srcOrd="2" destOrd="0" presId="urn:microsoft.com/office/officeart/2018/2/layout/IconCircleList"/>
    <dgm:cxn modelId="{4EB57CDC-A631-45C2-A514-AF0A33A9BD3D}" type="presParOf" srcId="{097B3B9F-7602-451D-9C31-A343B13023B6}" destId="{09844B01-3F89-430B-A689-AB73E49474A3}" srcOrd="0" destOrd="0" presId="urn:microsoft.com/office/officeart/2018/2/layout/IconCircleList"/>
    <dgm:cxn modelId="{A89B8812-C47C-45AB-9A43-0D860B9698F4}" type="presParOf" srcId="{097B3B9F-7602-451D-9C31-A343B13023B6}" destId="{1CF6C047-DE1D-4B1A-884A-422E541B8CA9}" srcOrd="1" destOrd="0" presId="urn:microsoft.com/office/officeart/2018/2/layout/IconCircleList"/>
    <dgm:cxn modelId="{98254B30-11FA-4BA4-94E5-3C97198D69DA}" type="presParOf" srcId="{097B3B9F-7602-451D-9C31-A343B13023B6}" destId="{B7B756D2-3F18-4E36-89D6-0DE5FCAEF085}" srcOrd="2" destOrd="0" presId="urn:microsoft.com/office/officeart/2018/2/layout/IconCircleList"/>
    <dgm:cxn modelId="{5ABD595D-5A56-4DAD-89EC-756E132F203F}" type="presParOf" srcId="{097B3B9F-7602-451D-9C31-A343B13023B6}" destId="{1F9D43E9-1AC9-416B-BA0C-BACDCBE718A7}" srcOrd="3" destOrd="0" presId="urn:microsoft.com/office/officeart/2018/2/layout/IconCircleList"/>
    <dgm:cxn modelId="{D6570B81-8446-4892-99E0-B3674AE24B66}" type="presParOf" srcId="{6BD1899B-5ACA-4905-9575-6E6FF17C1397}" destId="{3658A441-846F-4F54-84D6-72C8B29758D4}" srcOrd="3" destOrd="0" presId="urn:microsoft.com/office/officeart/2018/2/layout/IconCircleList"/>
    <dgm:cxn modelId="{9A297728-C7AA-4B85-9206-700FEE6ECAD6}" type="presParOf" srcId="{6BD1899B-5ACA-4905-9575-6E6FF17C1397}" destId="{CB9EEB44-EA47-489D-84A4-9555FF203717}" srcOrd="4" destOrd="0" presId="urn:microsoft.com/office/officeart/2018/2/layout/IconCircleList"/>
    <dgm:cxn modelId="{6334B918-5ED1-4043-8046-31F11DE17408}" type="presParOf" srcId="{CB9EEB44-EA47-489D-84A4-9555FF203717}" destId="{F8D378FA-1017-47A0-AF61-2B44419F0824}" srcOrd="0" destOrd="0" presId="urn:microsoft.com/office/officeart/2018/2/layout/IconCircleList"/>
    <dgm:cxn modelId="{FA5E82D1-E421-4231-82BD-AB49BCB79EE0}" type="presParOf" srcId="{CB9EEB44-EA47-489D-84A4-9555FF203717}" destId="{3A44C7DF-735A-4BF3-80D7-A1B6621C1ACE}" srcOrd="1" destOrd="0" presId="urn:microsoft.com/office/officeart/2018/2/layout/IconCircleList"/>
    <dgm:cxn modelId="{F3F65774-C14A-4C11-852E-089F8F75A8F9}" type="presParOf" srcId="{CB9EEB44-EA47-489D-84A4-9555FF203717}" destId="{E2FC4720-30AD-4430-BC2C-ADAF55DF9807}" srcOrd="2" destOrd="0" presId="urn:microsoft.com/office/officeart/2018/2/layout/IconCircleList"/>
    <dgm:cxn modelId="{04923A88-E72D-447C-857C-7F2885C24F30}" type="presParOf" srcId="{CB9EEB44-EA47-489D-84A4-9555FF203717}" destId="{17BF9A80-1B86-400E-B2AE-004E842019B7}" srcOrd="3" destOrd="0" presId="urn:microsoft.com/office/officeart/2018/2/layout/IconCircleList"/>
    <dgm:cxn modelId="{FB6101CF-B892-4FB2-802C-491F5A471813}" type="presParOf" srcId="{6BD1899B-5ACA-4905-9575-6E6FF17C1397}" destId="{92E59D21-6318-4FED-AABF-1A0471F4209D}" srcOrd="5" destOrd="0" presId="urn:microsoft.com/office/officeart/2018/2/layout/IconCircleList"/>
    <dgm:cxn modelId="{C856573D-3F8F-4532-BF82-6BBEC648211F}" type="presParOf" srcId="{6BD1899B-5ACA-4905-9575-6E6FF17C1397}" destId="{7B1EB078-A459-4678-AA47-7AD59D62B427}" srcOrd="6" destOrd="0" presId="urn:microsoft.com/office/officeart/2018/2/layout/IconCircleList"/>
    <dgm:cxn modelId="{CCF403C7-6374-4D4F-88CE-8743EAE3EA49}" type="presParOf" srcId="{7B1EB078-A459-4678-AA47-7AD59D62B427}" destId="{156EBADB-9D25-4A9E-B3EA-3EC0F8DB585C}" srcOrd="0" destOrd="0" presId="urn:microsoft.com/office/officeart/2018/2/layout/IconCircleList"/>
    <dgm:cxn modelId="{C2F8415D-3A66-4C43-B8BB-EF6DE92C5FB4}" type="presParOf" srcId="{7B1EB078-A459-4678-AA47-7AD59D62B427}" destId="{0726B90E-EAFA-48BF-9ED6-FA07FB32887A}" srcOrd="1" destOrd="0" presId="urn:microsoft.com/office/officeart/2018/2/layout/IconCircleList"/>
    <dgm:cxn modelId="{EEF40322-8879-4F09-80AF-0DC90B36102D}" type="presParOf" srcId="{7B1EB078-A459-4678-AA47-7AD59D62B427}" destId="{92B73121-5E35-4169-8D03-E9C21F3F8366}" srcOrd="2" destOrd="0" presId="urn:microsoft.com/office/officeart/2018/2/layout/IconCircleList"/>
    <dgm:cxn modelId="{70EED2D5-EAC4-4D66-B2DD-5423314521F6}" type="presParOf" srcId="{7B1EB078-A459-4678-AA47-7AD59D62B427}" destId="{A08D6EE1-D894-4080-B140-B32FB0C9DA7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FC72F7-1BB1-40D1-B8B5-83F819AB470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94A1DD-5C64-4B66-88B4-E40D06C5B7F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 Mining Sector Reporting</a:t>
          </a:r>
        </a:p>
      </dgm:t>
    </dgm:pt>
    <dgm:pt modelId="{4E7763BE-7015-41DA-8CF6-57133447085F}" type="parTrans" cxnId="{96D27A56-F607-415B-8695-11298F48A48C}">
      <dgm:prSet/>
      <dgm:spPr/>
      <dgm:t>
        <a:bodyPr/>
        <a:lstStyle/>
        <a:p>
          <a:endParaRPr lang="en-US"/>
        </a:p>
      </dgm:t>
    </dgm:pt>
    <dgm:pt modelId="{872AE915-479E-4CE2-8D27-8BCD58CF0D01}" type="sibTrans" cxnId="{96D27A56-F607-415B-8695-11298F48A4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F4FFA6-D20D-4DA9-92C5-BF9E4492512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 level Buy-in </a:t>
          </a:r>
        </a:p>
      </dgm:t>
    </dgm:pt>
    <dgm:pt modelId="{0EC47C90-3A1A-4570-B8E0-F729EE9DE119}" type="parTrans" cxnId="{66B10F62-D666-4102-A6F0-939DCBDE0032}">
      <dgm:prSet/>
      <dgm:spPr/>
      <dgm:t>
        <a:bodyPr/>
        <a:lstStyle/>
        <a:p>
          <a:endParaRPr lang="en-US"/>
        </a:p>
      </dgm:t>
    </dgm:pt>
    <dgm:pt modelId="{34144155-2666-4FF5-8F71-2BF9F395FC28}" type="sibTrans" cxnId="{66B10F62-D666-4102-A6F0-939DCBDE003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BD7C0F8-2042-4C89-B013-EFBCF1EA6FD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Legislative Change </a:t>
          </a:r>
        </a:p>
      </dgm:t>
    </dgm:pt>
    <dgm:pt modelId="{4AE905EE-6F19-44DC-8E5F-33C5F9F0AA18}" type="parTrans" cxnId="{C4BE0D4F-9F40-4376-BFAB-BCCC620731C9}">
      <dgm:prSet/>
      <dgm:spPr/>
      <dgm:t>
        <a:bodyPr/>
        <a:lstStyle/>
        <a:p>
          <a:endParaRPr lang="en-US"/>
        </a:p>
      </dgm:t>
    </dgm:pt>
    <dgm:pt modelId="{EDD66FF7-46EC-4912-B38E-3FF482A489BA}" type="sibTrans" cxnId="{C4BE0D4F-9F40-4376-BFAB-BCCC620731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DF86F16-A550-4389-B5DD-9EDDD8ABA9A5}" type="pres">
      <dgm:prSet presAssocID="{A3FC72F7-1BB1-40D1-B8B5-83F819AB4700}" presName="root" presStyleCnt="0">
        <dgm:presLayoutVars>
          <dgm:dir/>
          <dgm:resizeHandles val="exact"/>
        </dgm:presLayoutVars>
      </dgm:prSet>
      <dgm:spPr/>
    </dgm:pt>
    <dgm:pt modelId="{6BD1899B-5ACA-4905-9575-6E6FF17C1397}" type="pres">
      <dgm:prSet presAssocID="{A3FC72F7-1BB1-40D1-B8B5-83F819AB4700}" presName="container" presStyleCnt="0">
        <dgm:presLayoutVars>
          <dgm:dir/>
          <dgm:resizeHandles val="exact"/>
        </dgm:presLayoutVars>
      </dgm:prSet>
      <dgm:spPr/>
    </dgm:pt>
    <dgm:pt modelId="{443E773C-5008-4202-8413-60DAC130484F}" type="pres">
      <dgm:prSet presAssocID="{A494A1DD-5C64-4B66-88B4-E40D06C5B7FC}" presName="compNode" presStyleCnt="0"/>
      <dgm:spPr/>
    </dgm:pt>
    <dgm:pt modelId="{F05D9BEA-2D0F-4565-9D1B-8FD30387B14A}" type="pres">
      <dgm:prSet presAssocID="{A494A1DD-5C64-4B66-88B4-E40D06C5B7FC}" presName="iconBgRect" presStyleLbl="bgShp" presStyleIdx="0" presStyleCnt="3"/>
      <dgm:spPr/>
    </dgm:pt>
    <dgm:pt modelId="{7131C23B-62EB-4194-89B8-43CA6E7C3ABB}" type="pres">
      <dgm:prSet presAssocID="{A494A1DD-5C64-4B66-88B4-E40D06C5B7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47822095-F770-4D85-8544-A6A0BAF9DC30}" type="pres">
      <dgm:prSet presAssocID="{A494A1DD-5C64-4B66-88B4-E40D06C5B7FC}" presName="spaceRect" presStyleCnt="0"/>
      <dgm:spPr/>
    </dgm:pt>
    <dgm:pt modelId="{C41BB59A-137C-494A-A858-CB20525C85AA}" type="pres">
      <dgm:prSet presAssocID="{A494A1DD-5C64-4B66-88B4-E40D06C5B7FC}" presName="textRect" presStyleLbl="revTx" presStyleIdx="0" presStyleCnt="3">
        <dgm:presLayoutVars>
          <dgm:chMax val="1"/>
          <dgm:chPref val="1"/>
        </dgm:presLayoutVars>
      </dgm:prSet>
      <dgm:spPr/>
    </dgm:pt>
    <dgm:pt modelId="{51080233-0F91-4503-A6B7-D58A12718948}" type="pres">
      <dgm:prSet presAssocID="{872AE915-479E-4CE2-8D27-8BCD58CF0D01}" presName="sibTrans" presStyleLbl="sibTrans2D1" presStyleIdx="0" presStyleCnt="0"/>
      <dgm:spPr/>
    </dgm:pt>
    <dgm:pt modelId="{097B3B9F-7602-451D-9C31-A343B13023B6}" type="pres">
      <dgm:prSet presAssocID="{54F4FFA6-D20D-4DA9-92C5-BF9E44925125}" presName="compNode" presStyleCnt="0"/>
      <dgm:spPr/>
    </dgm:pt>
    <dgm:pt modelId="{09844B01-3F89-430B-A689-AB73E49474A3}" type="pres">
      <dgm:prSet presAssocID="{54F4FFA6-D20D-4DA9-92C5-BF9E44925125}" presName="iconBgRect" presStyleLbl="bgShp" presStyleIdx="1" presStyleCnt="3"/>
      <dgm:spPr/>
    </dgm:pt>
    <dgm:pt modelId="{1CF6C047-DE1D-4B1A-884A-422E541B8CA9}" type="pres">
      <dgm:prSet presAssocID="{54F4FFA6-D20D-4DA9-92C5-BF9E4492512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B7B756D2-3F18-4E36-89D6-0DE5FCAEF085}" type="pres">
      <dgm:prSet presAssocID="{54F4FFA6-D20D-4DA9-92C5-BF9E44925125}" presName="spaceRect" presStyleCnt="0"/>
      <dgm:spPr/>
    </dgm:pt>
    <dgm:pt modelId="{1F9D43E9-1AC9-416B-BA0C-BACDCBE718A7}" type="pres">
      <dgm:prSet presAssocID="{54F4FFA6-D20D-4DA9-92C5-BF9E44925125}" presName="textRect" presStyleLbl="revTx" presStyleIdx="1" presStyleCnt="3">
        <dgm:presLayoutVars>
          <dgm:chMax val="1"/>
          <dgm:chPref val="1"/>
        </dgm:presLayoutVars>
      </dgm:prSet>
      <dgm:spPr/>
    </dgm:pt>
    <dgm:pt modelId="{3658A441-846F-4F54-84D6-72C8B29758D4}" type="pres">
      <dgm:prSet presAssocID="{34144155-2666-4FF5-8F71-2BF9F395FC28}" presName="sibTrans" presStyleLbl="sibTrans2D1" presStyleIdx="0" presStyleCnt="0"/>
      <dgm:spPr/>
    </dgm:pt>
    <dgm:pt modelId="{CB9EEB44-EA47-489D-84A4-9555FF203717}" type="pres">
      <dgm:prSet presAssocID="{0BD7C0F8-2042-4C89-B013-EFBCF1EA6FD3}" presName="compNode" presStyleCnt="0"/>
      <dgm:spPr/>
    </dgm:pt>
    <dgm:pt modelId="{F8D378FA-1017-47A0-AF61-2B44419F0824}" type="pres">
      <dgm:prSet presAssocID="{0BD7C0F8-2042-4C89-B013-EFBCF1EA6FD3}" presName="iconBgRect" presStyleLbl="bgShp" presStyleIdx="2" presStyleCnt="3"/>
      <dgm:spPr/>
    </dgm:pt>
    <dgm:pt modelId="{3A44C7DF-735A-4BF3-80D7-A1B6621C1ACE}" type="pres">
      <dgm:prSet presAssocID="{0BD7C0F8-2042-4C89-B013-EFBCF1EA6F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E2FC4720-30AD-4430-BC2C-ADAF55DF9807}" type="pres">
      <dgm:prSet presAssocID="{0BD7C0F8-2042-4C89-B013-EFBCF1EA6FD3}" presName="spaceRect" presStyleCnt="0"/>
      <dgm:spPr/>
    </dgm:pt>
    <dgm:pt modelId="{17BF9A80-1B86-400E-B2AE-004E842019B7}" type="pres">
      <dgm:prSet presAssocID="{0BD7C0F8-2042-4C89-B013-EFBCF1EA6FD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6B10F62-D666-4102-A6F0-939DCBDE0032}" srcId="{A3FC72F7-1BB1-40D1-B8B5-83F819AB4700}" destId="{54F4FFA6-D20D-4DA9-92C5-BF9E44925125}" srcOrd="1" destOrd="0" parTransId="{0EC47C90-3A1A-4570-B8E0-F729EE9DE119}" sibTransId="{34144155-2666-4FF5-8F71-2BF9F395FC28}"/>
    <dgm:cxn modelId="{3417986A-79C7-4526-99CA-5502ABFC486D}" type="presOf" srcId="{34144155-2666-4FF5-8F71-2BF9F395FC28}" destId="{3658A441-846F-4F54-84D6-72C8B29758D4}" srcOrd="0" destOrd="0" presId="urn:microsoft.com/office/officeart/2018/2/layout/IconCircleList"/>
    <dgm:cxn modelId="{C4BE0D4F-9F40-4376-BFAB-BCCC620731C9}" srcId="{A3FC72F7-1BB1-40D1-B8B5-83F819AB4700}" destId="{0BD7C0F8-2042-4C89-B013-EFBCF1EA6FD3}" srcOrd="2" destOrd="0" parTransId="{4AE905EE-6F19-44DC-8E5F-33C5F9F0AA18}" sibTransId="{EDD66FF7-46EC-4912-B38E-3FF482A489BA}"/>
    <dgm:cxn modelId="{96D27A56-F607-415B-8695-11298F48A48C}" srcId="{A3FC72F7-1BB1-40D1-B8B5-83F819AB4700}" destId="{A494A1DD-5C64-4B66-88B4-E40D06C5B7FC}" srcOrd="0" destOrd="0" parTransId="{4E7763BE-7015-41DA-8CF6-57133447085F}" sibTransId="{872AE915-479E-4CE2-8D27-8BCD58CF0D01}"/>
    <dgm:cxn modelId="{09AD537C-9477-4185-82FA-5D99B5F44EBC}" type="presOf" srcId="{872AE915-479E-4CE2-8D27-8BCD58CF0D01}" destId="{51080233-0F91-4503-A6B7-D58A12718948}" srcOrd="0" destOrd="0" presId="urn:microsoft.com/office/officeart/2018/2/layout/IconCircleList"/>
    <dgm:cxn modelId="{44B6E4B3-1ADA-4289-A8FB-40C4ABBF7755}" type="presOf" srcId="{0BD7C0F8-2042-4C89-B013-EFBCF1EA6FD3}" destId="{17BF9A80-1B86-400E-B2AE-004E842019B7}" srcOrd="0" destOrd="0" presId="urn:microsoft.com/office/officeart/2018/2/layout/IconCircleList"/>
    <dgm:cxn modelId="{2D1538B5-B312-4BE6-B09C-A829FC632E26}" type="presOf" srcId="{54F4FFA6-D20D-4DA9-92C5-BF9E44925125}" destId="{1F9D43E9-1AC9-416B-BA0C-BACDCBE718A7}" srcOrd="0" destOrd="0" presId="urn:microsoft.com/office/officeart/2018/2/layout/IconCircleList"/>
    <dgm:cxn modelId="{8B07F9C8-9F4E-404B-A1D1-EEC400246BAD}" type="presOf" srcId="{A3FC72F7-1BB1-40D1-B8B5-83F819AB4700}" destId="{5DF86F16-A550-4389-B5DD-9EDDD8ABA9A5}" srcOrd="0" destOrd="0" presId="urn:microsoft.com/office/officeart/2018/2/layout/IconCircleList"/>
    <dgm:cxn modelId="{58F692DE-0C08-4D6C-93A1-4A9CAF3CD4AD}" type="presOf" srcId="{A494A1DD-5C64-4B66-88B4-E40D06C5B7FC}" destId="{C41BB59A-137C-494A-A858-CB20525C85AA}" srcOrd="0" destOrd="0" presId="urn:microsoft.com/office/officeart/2018/2/layout/IconCircleList"/>
    <dgm:cxn modelId="{4766361E-31FE-4CB4-97CE-76C43B2ED9FE}" type="presParOf" srcId="{5DF86F16-A550-4389-B5DD-9EDDD8ABA9A5}" destId="{6BD1899B-5ACA-4905-9575-6E6FF17C1397}" srcOrd="0" destOrd="0" presId="urn:microsoft.com/office/officeart/2018/2/layout/IconCircleList"/>
    <dgm:cxn modelId="{F0D47894-2F66-42E0-A5AD-5F73E0260E73}" type="presParOf" srcId="{6BD1899B-5ACA-4905-9575-6E6FF17C1397}" destId="{443E773C-5008-4202-8413-60DAC130484F}" srcOrd="0" destOrd="0" presId="urn:microsoft.com/office/officeart/2018/2/layout/IconCircleList"/>
    <dgm:cxn modelId="{ABBAF389-3C0A-448B-A0A6-227496B656B3}" type="presParOf" srcId="{443E773C-5008-4202-8413-60DAC130484F}" destId="{F05D9BEA-2D0F-4565-9D1B-8FD30387B14A}" srcOrd="0" destOrd="0" presId="urn:microsoft.com/office/officeart/2018/2/layout/IconCircleList"/>
    <dgm:cxn modelId="{D56495EB-2996-4578-88F5-35611A9AA862}" type="presParOf" srcId="{443E773C-5008-4202-8413-60DAC130484F}" destId="{7131C23B-62EB-4194-89B8-43CA6E7C3ABB}" srcOrd="1" destOrd="0" presId="urn:microsoft.com/office/officeart/2018/2/layout/IconCircleList"/>
    <dgm:cxn modelId="{CBA84FC1-150A-4F73-8316-CDCE3DC6BE57}" type="presParOf" srcId="{443E773C-5008-4202-8413-60DAC130484F}" destId="{47822095-F770-4D85-8544-A6A0BAF9DC30}" srcOrd="2" destOrd="0" presId="urn:microsoft.com/office/officeart/2018/2/layout/IconCircleList"/>
    <dgm:cxn modelId="{2519F9B9-182D-446E-B63E-B5F114E022B1}" type="presParOf" srcId="{443E773C-5008-4202-8413-60DAC130484F}" destId="{C41BB59A-137C-494A-A858-CB20525C85AA}" srcOrd="3" destOrd="0" presId="urn:microsoft.com/office/officeart/2018/2/layout/IconCircleList"/>
    <dgm:cxn modelId="{3C20F509-072A-4776-B8BC-6EC01FC71372}" type="presParOf" srcId="{6BD1899B-5ACA-4905-9575-6E6FF17C1397}" destId="{51080233-0F91-4503-A6B7-D58A12718948}" srcOrd="1" destOrd="0" presId="urn:microsoft.com/office/officeart/2018/2/layout/IconCircleList"/>
    <dgm:cxn modelId="{B725EF8F-8E49-4CDB-A8DE-47E34AA92034}" type="presParOf" srcId="{6BD1899B-5ACA-4905-9575-6E6FF17C1397}" destId="{097B3B9F-7602-451D-9C31-A343B13023B6}" srcOrd="2" destOrd="0" presId="urn:microsoft.com/office/officeart/2018/2/layout/IconCircleList"/>
    <dgm:cxn modelId="{4EB57CDC-A631-45C2-A514-AF0A33A9BD3D}" type="presParOf" srcId="{097B3B9F-7602-451D-9C31-A343B13023B6}" destId="{09844B01-3F89-430B-A689-AB73E49474A3}" srcOrd="0" destOrd="0" presId="urn:microsoft.com/office/officeart/2018/2/layout/IconCircleList"/>
    <dgm:cxn modelId="{A89B8812-C47C-45AB-9A43-0D860B9698F4}" type="presParOf" srcId="{097B3B9F-7602-451D-9C31-A343B13023B6}" destId="{1CF6C047-DE1D-4B1A-884A-422E541B8CA9}" srcOrd="1" destOrd="0" presId="urn:microsoft.com/office/officeart/2018/2/layout/IconCircleList"/>
    <dgm:cxn modelId="{98254B30-11FA-4BA4-94E5-3C97198D69DA}" type="presParOf" srcId="{097B3B9F-7602-451D-9C31-A343B13023B6}" destId="{B7B756D2-3F18-4E36-89D6-0DE5FCAEF085}" srcOrd="2" destOrd="0" presId="urn:microsoft.com/office/officeart/2018/2/layout/IconCircleList"/>
    <dgm:cxn modelId="{5ABD595D-5A56-4DAD-89EC-756E132F203F}" type="presParOf" srcId="{097B3B9F-7602-451D-9C31-A343B13023B6}" destId="{1F9D43E9-1AC9-416B-BA0C-BACDCBE718A7}" srcOrd="3" destOrd="0" presId="urn:microsoft.com/office/officeart/2018/2/layout/IconCircleList"/>
    <dgm:cxn modelId="{D6570B81-8446-4892-99E0-B3674AE24B66}" type="presParOf" srcId="{6BD1899B-5ACA-4905-9575-6E6FF17C1397}" destId="{3658A441-846F-4F54-84D6-72C8B29758D4}" srcOrd="3" destOrd="0" presId="urn:microsoft.com/office/officeart/2018/2/layout/IconCircleList"/>
    <dgm:cxn modelId="{9A297728-C7AA-4B85-9206-700FEE6ECAD6}" type="presParOf" srcId="{6BD1899B-5ACA-4905-9575-6E6FF17C1397}" destId="{CB9EEB44-EA47-489D-84A4-9555FF203717}" srcOrd="4" destOrd="0" presId="urn:microsoft.com/office/officeart/2018/2/layout/IconCircleList"/>
    <dgm:cxn modelId="{6334B918-5ED1-4043-8046-31F11DE17408}" type="presParOf" srcId="{CB9EEB44-EA47-489D-84A4-9555FF203717}" destId="{F8D378FA-1017-47A0-AF61-2B44419F0824}" srcOrd="0" destOrd="0" presId="urn:microsoft.com/office/officeart/2018/2/layout/IconCircleList"/>
    <dgm:cxn modelId="{FA5E82D1-E421-4231-82BD-AB49BCB79EE0}" type="presParOf" srcId="{CB9EEB44-EA47-489D-84A4-9555FF203717}" destId="{3A44C7DF-735A-4BF3-80D7-A1B6621C1ACE}" srcOrd="1" destOrd="0" presId="urn:microsoft.com/office/officeart/2018/2/layout/IconCircleList"/>
    <dgm:cxn modelId="{F3F65774-C14A-4C11-852E-089F8F75A8F9}" type="presParOf" srcId="{CB9EEB44-EA47-489D-84A4-9555FF203717}" destId="{E2FC4720-30AD-4430-BC2C-ADAF55DF9807}" srcOrd="2" destOrd="0" presId="urn:microsoft.com/office/officeart/2018/2/layout/IconCircleList"/>
    <dgm:cxn modelId="{04923A88-E72D-447C-857C-7F2885C24F30}" type="presParOf" srcId="{CB9EEB44-EA47-489D-84A4-9555FF203717}" destId="{17BF9A80-1B86-400E-B2AE-004E842019B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28B2A6-3275-44AB-9920-93953F9E9C0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7ED57E7-4A3E-413F-8FB4-8E9BD6C0FC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Blue sky session</a:t>
          </a:r>
        </a:p>
      </dgm:t>
    </dgm:pt>
    <dgm:pt modelId="{53AEC2A9-93A2-4A5F-A81D-3E555BB815DD}" type="parTrans" cxnId="{41720840-6357-4FD3-B21B-FFFE0BDE6A2A}">
      <dgm:prSet/>
      <dgm:spPr/>
      <dgm:t>
        <a:bodyPr/>
        <a:lstStyle/>
        <a:p>
          <a:endParaRPr lang="en-US"/>
        </a:p>
      </dgm:t>
    </dgm:pt>
    <dgm:pt modelId="{376CFF68-D356-4A5E-8517-B35A0199D37C}" type="sibTrans" cxnId="{41720840-6357-4FD3-B21B-FFFE0BDE6A2A}">
      <dgm:prSet/>
      <dgm:spPr/>
      <dgm:t>
        <a:bodyPr/>
        <a:lstStyle/>
        <a:p>
          <a:endParaRPr lang="en-US"/>
        </a:p>
      </dgm:t>
    </dgm:pt>
    <dgm:pt modelId="{194278AB-75CF-4534-A4F9-482D9F6875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Brainstorming </a:t>
          </a:r>
        </a:p>
      </dgm:t>
    </dgm:pt>
    <dgm:pt modelId="{8004F3F9-A089-40DC-BA89-285850B3161A}" type="parTrans" cxnId="{A019EACD-BDCA-457E-B405-103C15656E6F}">
      <dgm:prSet/>
      <dgm:spPr/>
      <dgm:t>
        <a:bodyPr/>
        <a:lstStyle/>
        <a:p>
          <a:endParaRPr lang="en-US"/>
        </a:p>
      </dgm:t>
    </dgm:pt>
    <dgm:pt modelId="{9B2AD533-2F0F-4168-AD87-26E3C791FB17}" type="sibTrans" cxnId="{A019EACD-BDCA-457E-B405-103C15656E6F}">
      <dgm:prSet/>
      <dgm:spPr/>
      <dgm:t>
        <a:bodyPr/>
        <a:lstStyle/>
        <a:p>
          <a:endParaRPr lang="en-US"/>
        </a:p>
      </dgm:t>
    </dgm:pt>
    <dgm:pt modelId="{B35224A8-2CC5-4586-AD9C-AAB602141B7C}" type="pres">
      <dgm:prSet presAssocID="{A128B2A6-3275-44AB-9920-93953F9E9C05}" presName="root" presStyleCnt="0">
        <dgm:presLayoutVars>
          <dgm:dir/>
          <dgm:resizeHandles val="exact"/>
        </dgm:presLayoutVars>
      </dgm:prSet>
      <dgm:spPr/>
    </dgm:pt>
    <dgm:pt modelId="{AB907178-999C-45DB-A586-0DAC3D08BB6C}" type="pres">
      <dgm:prSet presAssocID="{37ED57E7-4A3E-413F-8FB4-8E9BD6C0FC35}" presName="compNode" presStyleCnt="0"/>
      <dgm:spPr/>
    </dgm:pt>
    <dgm:pt modelId="{89BE55B6-7722-4E09-8992-704254A5CB92}" type="pres">
      <dgm:prSet presAssocID="{37ED57E7-4A3E-413F-8FB4-8E9BD6C0FC35}" presName="bgRect" presStyleLbl="bgShp" presStyleIdx="0" presStyleCnt="2"/>
      <dgm:spPr/>
    </dgm:pt>
    <dgm:pt modelId="{993B321A-95AC-4A02-8486-151D0966481A}" type="pres">
      <dgm:prSet presAssocID="{37ED57E7-4A3E-413F-8FB4-8E9BD6C0FC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B3B8BA02-130C-4C05-8E07-FC1DAA9A76C5}" type="pres">
      <dgm:prSet presAssocID="{37ED57E7-4A3E-413F-8FB4-8E9BD6C0FC35}" presName="spaceRect" presStyleCnt="0"/>
      <dgm:spPr/>
    </dgm:pt>
    <dgm:pt modelId="{BEC9CEC9-887A-4AC2-ACE4-8DFEEA91A725}" type="pres">
      <dgm:prSet presAssocID="{37ED57E7-4A3E-413F-8FB4-8E9BD6C0FC35}" presName="parTx" presStyleLbl="revTx" presStyleIdx="0" presStyleCnt="2" custLinFactNeighborY="-11116">
        <dgm:presLayoutVars>
          <dgm:chMax val="0"/>
          <dgm:chPref val="0"/>
        </dgm:presLayoutVars>
      </dgm:prSet>
      <dgm:spPr/>
    </dgm:pt>
    <dgm:pt modelId="{2EC28970-F980-48E7-82BB-0959966A883E}" type="pres">
      <dgm:prSet presAssocID="{376CFF68-D356-4A5E-8517-B35A0199D37C}" presName="sibTrans" presStyleCnt="0"/>
      <dgm:spPr/>
    </dgm:pt>
    <dgm:pt modelId="{B615E503-3BB1-4248-B16A-109D4E15ABCA}" type="pres">
      <dgm:prSet presAssocID="{194278AB-75CF-4534-A4F9-482D9F68757F}" presName="compNode" presStyleCnt="0"/>
      <dgm:spPr/>
    </dgm:pt>
    <dgm:pt modelId="{663EAC68-8B02-4BE7-BBF3-3EA2D38AF18E}" type="pres">
      <dgm:prSet presAssocID="{194278AB-75CF-4534-A4F9-482D9F68757F}" presName="bgRect" presStyleLbl="bgShp" presStyleIdx="1" presStyleCnt="2"/>
      <dgm:spPr/>
    </dgm:pt>
    <dgm:pt modelId="{7E8F4DA3-F5A8-48E6-8318-7E5C7100D38B}" type="pres">
      <dgm:prSet presAssocID="{194278AB-75CF-4534-A4F9-482D9F68757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2F3A0A0D-B265-4936-BF8F-39975B302532}" type="pres">
      <dgm:prSet presAssocID="{194278AB-75CF-4534-A4F9-482D9F68757F}" presName="spaceRect" presStyleCnt="0"/>
      <dgm:spPr/>
    </dgm:pt>
    <dgm:pt modelId="{F5A1E094-4F1C-4A79-9D32-328F4BDA8840}" type="pres">
      <dgm:prSet presAssocID="{194278AB-75CF-4534-A4F9-482D9F68757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85B5E06-3778-4D9F-ACFD-AC33902D2231}" type="presOf" srcId="{A128B2A6-3275-44AB-9920-93953F9E9C05}" destId="{B35224A8-2CC5-4586-AD9C-AAB602141B7C}" srcOrd="0" destOrd="0" presId="urn:microsoft.com/office/officeart/2018/2/layout/IconVerticalSolidList"/>
    <dgm:cxn modelId="{41720840-6357-4FD3-B21B-FFFE0BDE6A2A}" srcId="{A128B2A6-3275-44AB-9920-93953F9E9C05}" destId="{37ED57E7-4A3E-413F-8FB4-8E9BD6C0FC35}" srcOrd="0" destOrd="0" parTransId="{53AEC2A9-93A2-4A5F-A81D-3E555BB815DD}" sibTransId="{376CFF68-D356-4A5E-8517-B35A0199D37C}"/>
    <dgm:cxn modelId="{D4560FCA-996B-49E8-8E10-F1615F279FCD}" type="presOf" srcId="{194278AB-75CF-4534-A4F9-482D9F68757F}" destId="{F5A1E094-4F1C-4A79-9D32-328F4BDA8840}" srcOrd="0" destOrd="0" presId="urn:microsoft.com/office/officeart/2018/2/layout/IconVerticalSolidList"/>
    <dgm:cxn modelId="{A019EACD-BDCA-457E-B405-103C15656E6F}" srcId="{A128B2A6-3275-44AB-9920-93953F9E9C05}" destId="{194278AB-75CF-4534-A4F9-482D9F68757F}" srcOrd="1" destOrd="0" parTransId="{8004F3F9-A089-40DC-BA89-285850B3161A}" sibTransId="{9B2AD533-2F0F-4168-AD87-26E3C791FB17}"/>
    <dgm:cxn modelId="{7E89FFD1-C09B-4BC2-A183-70A4210AF540}" type="presOf" srcId="{37ED57E7-4A3E-413F-8FB4-8E9BD6C0FC35}" destId="{BEC9CEC9-887A-4AC2-ACE4-8DFEEA91A725}" srcOrd="0" destOrd="0" presId="urn:microsoft.com/office/officeart/2018/2/layout/IconVerticalSolidList"/>
    <dgm:cxn modelId="{6C23CD5C-3149-42D9-AB43-11C4CBD97C14}" type="presParOf" srcId="{B35224A8-2CC5-4586-AD9C-AAB602141B7C}" destId="{AB907178-999C-45DB-A586-0DAC3D08BB6C}" srcOrd="0" destOrd="0" presId="urn:microsoft.com/office/officeart/2018/2/layout/IconVerticalSolidList"/>
    <dgm:cxn modelId="{B6C4B0A2-D555-49D5-BE51-42C7F7DAFFCC}" type="presParOf" srcId="{AB907178-999C-45DB-A586-0DAC3D08BB6C}" destId="{89BE55B6-7722-4E09-8992-704254A5CB92}" srcOrd="0" destOrd="0" presId="urn:microsoft.com/office/officeart/2018/2/layout/IconVerticalSolidList"/>
    <dgm:cxn modelId="{5FE787AA-2C8C-4F6C-B9FF-4F260CEFB6A7}" type="presParOf" srcId="{AB907178-999C-45DB-A586-0DAC3D08BB6C}" destId="{993B321A-95AC-4A02-8486-151D0966481A}" srcOrd="1" destOrd="0" presId="urn:microsoft.com/office/officeart/2018/2/layout/IconVerticalSolidList"/>
    <dgm:cxn modelId="{05A71B05-6E09-4910-8F08-39A6069A0829}" type="presParOf" srcId="{AB907178-999C-45DB-A586-0DAC3D08BB6C}" destId="{B3B8BA02-130C-4C05-8E07-FC1DAA9A76C5}" srcOrd="2" destOrd="0" presId="urn:microsoft.com/office/officeart/2018/2/layout/IconVerticalSolidList"/>
    <dgm:cxn modelId="{E6F986CA-A932-48E6-A688-1ADED473CA1A}" type="presParOf" srcId="{AB907178-999C-45DB-A586-0DAC3D08BB6C}" destId="{BEC9CEC9-887A-4AC2-ACE4-8DFEEA91A725}" srcOrd="3" destOrd="0" presId="urn:microsoft.com/office/officeart/2018/2/layout/IconVerticalSolidList"/>
    <dgm:cxn modelId="{3A439060-904D-4A02-8954-7221FFA95254}" type="presParOf" srcId="{B35224A8-2CC5-4586-AD9C-AAB602141B7C}" destId="{2EC28970-F980-48E7-82BB-0959966A883E}" srcOrd="1" destOrd="0" presId="urn:microsoft.com/office/officeart/2018/2/layout/IconVerticalSolidList"/>
    <dgm:cxn modelId="{855CE1C0-0AFD-48EA-8F1B-15072EB23810}" type="presParOf" srcId="{B35224A8-2CC5-4586-AD9C-AAB602141B7C}" destId="{B615E503-3BB1-4248-B16A-109D4E15ABCA}" srcOrd="2" destOrd="0" presId="urn:microsoft.com/office/officeart/2018/2/layout/IconVerticalSolidList"/>
    <dgm:cxn modelId="{CF4AEF39-FAB6-4AB4-A92D-3924EB14546B}" type="presParOf" srcId="{B615E503-3BB1-4248-B16A-109D4E15ABCA}" destId="{663EAC68-8B02-4BE7-BBF3-3EA2D38AF18E}" srcOrd="0" destOrd="0" presId="urn:microsoft.com/office/officeart/2018/2/layout/IconVerticalSolidList"/>
    <dgm:cxn modelId="{8EFC3695-83C4-4685-B6E1-AFE07105FE65}" type="presParOf" srcId="{B615E503-3BB1-4248-B16A-109D4E15ABCA}" destId="{7E8F4DA3-F5A8-48E6-8318-7E5C7100D38B}" srcOrd="1" destOrd="0" presId="urn:microsoft.com/office/officeart/2018/2/layout/IconVerticalSolidList"/>
    <dgm:cxn modelId="{B013D11F-9BB3-4FA5-B0E4-B2D5A8360EC7}" type="presParOf" srcId="{B615E503-3BB1-4248-B16A-109D4E15ABCA}" destId="{2F3A0A0D-B265-4936-BF8F-39975B302532}" srcOrd="2" destOrd="0" presId="urn:microsoft.com/office/officeart/2018/2/layout/IconVerticalSolidList"/>
    <dgm:cxn modelId="{14D407C7-228B-4048-A998-36793E7AA4B3}" type="presParOf" srcId="{B615E503-3BB1-4248-B16A-109D4E15ABCA}" destId="{F5A1E094-4F1C-4A79-9D32-328F4BDA884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A32EAD-E2AC-439A-957D-EBB05FCC6CB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D97B87F-90D9-4A32-B59E-85C4033FC999}">
      <dgm:prSet/>
      <dgm:spPr/>
      <dgm:t>
        <a:bodyPr/>
        <a:lstStyle/>
        <a:p>
          <a:r>
            <a:rPr lang="en-US"/>
            <a:t>Participants from TTEITI </a:t>
          </a:r>
          <a:r>
            <a:rPr lang="en-US" b="0" i="0" baseline="0"/>
            <a:t>BlueSky session</a:t>
          </a:r>
          <a:r>
            <a:rPr lang="en-US"/>
            <a:t> to provide additional feedback </a:t>
          </a:r>
        </a:p>
      </dgm:t>
    </dgm:pt>
    <dgm:pt modelId="{FD0B6F6D-43DD-4FD1-A4CD-F0E918CF94AA}" type="parTrans" cxnId="{9C5A15F0-0F63-4279-A843-8C52B5EC9FF2}">
      <dgm:prSet/>
      <dgm:spPr/>
      <dgm:t>
        <a:bodyPr/>
        <a:lstStyle/>
        <a:p>
          <a:endParaRPr lang="en-US"/>
        </a:p>
      </dgm:t>
    </dgm:pt>
    <dgm:pt modelId="{22A1571C-C00A-47E9-B3BA-DED75B773AF1}" type="sibTrans" cxnId="{9C5A15F0-0F63-4279-A843-8C52B5EC9FF2}">
      <dgm:prSet/>
      <dgm:spPr/>
      <dgm:t>
        <a:bodyPr/>
        <a:lstStyle/>
        <a:p>
          <a:endParaRPr lang="en-US"/>
        </a:p>
      </dgm:t>
    </dgm:pt>
    <dgm:pt modelId="{CEAFB8A6-BEB1-4ACC-A835-92118E8E9438}">
      <dgm:prSet/>
      <dgm:spPr/>
      <dgm:t>
        <a:bodyPr/>
        <a:lstStyle/>
        <a:p>
          <a:r>
            <a:rPr lang="en-US"/>
            <a:t>Workplan strategy to be presented to Steering Committee </a:t>
          </a:r>
        </a:p>
      </dgm:t>
    </dgm:pt>
    <dgm:pt modelId="{024C8AEB-AF0F-4AAB-9AA8-07AC168B65C5}" type="parTrans" cxnId="{1CEBCCBB-1503-4F5D-9666-C5A9AFA16E10}">
      <dgm:prSet/>
      <dgm:spPr/>
      <dgm:t>
        <a:bodyPr/>
        <a:lstStyle/>
        <a:p>
          <a:endParaRPr lang="en-US"/>
        </a:p>
      </dgm:t>
    </dgm:pt>
    <dgm:pt modelId="{62009E80-8694-4EA4-AFA4-CD07A19CDFF3}" type="sibTrans" cxnId="{1CEBCCBB-1503-4F5D-9666-C5A9AFA16E10}">
      <dgm:prSet/>
      <dgm:spPr/>
      <dgm:t>
        <a:bodyPr/>
        <a:lstStyle/>
        <a:p>
          <a:endParaRPr lang="en-US"/>
        </a:p>
      </dgm:t>
    </dgm:pt>
    <dgm:pt modelId="{FDC0F719-0001-4CA5-849E-C43CB431B33A}">
      <dgm:prSet/>
      <dgm:spPr/>
      <dgm:t>
        <a:bodyPr/>
        <a:lstStyle/>
        <a:p>
          <a:r>
            <a:rPr lang="en-US"/>
            <a:t>Steering Committee provide feedback</a:t>
          </a:r>
        </a:p>
      </dgm:t>
    </dgm:pt>
    <dgm:pt modelId="{6BE01183-50F6-4172-94EA-A2ECB575435C}" type="parTrans" cxnId="{CE6F53D1-56F7-442E-A796-6BB09FD24721}">
      <dgm:prSet/>
      <dgm:spPr/>
      <dgm:t>
        <a:bodyPr/>
        <a:lstStyle/>
        <a:p>
          <a:endParaRPr lang="en-US"/>
        </a:p>
      </dgm:t>
    </dgm:pt>
    <dgm:pt modelId="{6438F554-033B-43A8-8EFA-1FC171C070ED}" type="sibTrans" cxnId="{CE6F53D1-56F7-442E-A796-6BB09FD24721}">
      <dgm:prSet/>
      <dgm:spPr/>
      <dgm:t>
        <a:bodyPr/>
        <a:lstStyle/>
        <a:p>
          <a:endParaRPr lang="en-US"/>
        </a:p>
      </dgm:t>
    </dgm:pt>
    <dgm:pt modelId="{DF846DA9-7003-4D83-9E42-04405B92BF47}">
      <dgm:prSet/>
      <dgm:spPr/>
      <dgm:t>
        <a:bodyPr/>
        <a:lstStyle/>
        <a:p>
          <a:r>
            <a:rPr lang="en-US"/>
            <a:t>SC approves workplan </a:t>
          </a:r>
        </a:p>
      </dgm:t>
    </dgm:pt>
    <dgm:pt modelId="{A9022A7A-82E8-4684-8928-825E871FE100}" type="parTrans" cxnId="{02EFBD3C-014F-477C-BE0F-68AA5DE23DD3}">
      <dgm:prSet/>
      <dgm:spPr/>
      <dgm:t>
        <a:bodyPr/>
        <a:lstStyle/>
        <a:p>
          <a:endParaRPr lang="en-US"/>
        </a:p>
      </dgm:t>
    </dgm:pt>
    <dgm:pt modelId="{47460C03-6BEE-4CA7-B5E5-752D9DC7C0FA}" type="sibTrans" cxnId="{02EFBD3C-014F-477C-BE0F-68AA5DE23DD3}">
      <dgm:prSet/>
      <dgm:spPr/>
      <dgm:t>
        <a:bodyPr/>
        <a:lstStyle/>
        <a:p>
          <a:endParaRPr lang="en-US"/>
        </a:p>
      </dgm:t>
    </dgm:pt>
    <dgm:pt modelId="{E9518347-2F7F-4376-B63A-124095FADBDE}" type="pres">
      <dgm:prSet presAssocID="{43A32EAD-E2AC-439A-957D-EBB05FCC6CBB}" presName="root" presStyleCnt="0">
        <dgm:presLayoutVars>
          <dgm:dir/>
          <dgm:resizeHandles val="exact"/>
        </dgm:presLayoutVars>
      </dgm:prSet>
      <dgm:spPr/>
    </dgm:pt>
    <dgm:pt modelId="{9666A716-A667-48E4-A282-C438211F5CE5}" type="pres">
      <dgm:prSet presAssocID="{43A32EAD-E2AC-439A-957D-EBB05FCC6CBB}" presName="container" presStyleCnt="0">
        <dgm:presLayoutVars>
          <dgm:dir/>
          <dgm:resizeHandles val="exact"/>
        </dgm:presLayoutVars>
      </dgm:prSet>
      <dgm:spPr/>
    </dgm:pt>
    <dgm:pt modelId="{03D30F3D-57F2-47B8-80F3-27587D474493}" type="pres">
      <dgm:prSet presAssocID="{DD97B87F-90D9-4A32-B59E-85C4033FC999}" presName="compNode" presStyleCnt="0"/>
      <dgm:spPr/>
    </dgm:pt>
    <dgm:pt modelId="{07489F47-D2BA-4B32-8AF3-0585F4E89DC6}" type="pres">
      <dgm:prSet presAssocID="{DD97B87F-90D9-4A32-B59E-85C4033FC999}" presName="iconBgRect" presStyleLbl="bgShp" presStyleIdx="0" presStyleCnt="4"/>
      <dgm:spPr/>
    </dgm:pt>
    <dgm:pt modelId="{F7B6C804-502C-4549-BD34-589FF944224A}" type="pres">
      <dgm:prSet presAssocID="{DD97B87F-90D9-4A32-B59E-85C4033FC99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5BA6866E-2BAE-4EEE-ADC9-463F6D2E31E8}" type="pres">
      <dgm:prSet presAssocID="{DD97B87F-90D9-4A32-B59E-85C4033FC999}" presName="spaceRect" presStyleCnt="0"/>
      <dgm:spPr/>
    </dgm:pt>
    <dgm:pt modelId="{0B60130B-5E31-44F1-B944-676EBB52CBE7}" type="pres">
      <dgm:prSet presAssocID="{DD97B87F-90D9-4A32-B59E-85C4033FC999}" presName="textRect" presStyleLbl="revTx" presStyleIdx="0" presStyleCnt="4">
        <dgm:presLayoutVars>
          <dgm:chMax val="1"/>
          <dgm:chPref val="1"/>
        </dgm:presLayoutVars>
      </dgm:prSet>
      <dgm:spPr/>
    </dgm:pt>
    <dgm:pt modelId="{708816AE-82BA-47D1-BFB7-801F7A077FA5}" type="pres">
      <dgm:prSet presAssocID="{22A1571C-C00A-47E9-B3BA-DED75B773AF1}" presName="sibTrans" presStyleLbl="sibTrans2D1" presStyleIdx="0" presStyleCnt="0"/>
      <dgm:spPr/>
    </dgm:pt>
    <dgm:pt modelId="{5C9E0D66-1066-4BE1-9D2B-CDADC47687E6}" type="pres">
      <dgm:prSet presAssocID="{CEAFB8A6-BEB1-4ACC-A835-92118E8E9438}" presName="compNode" presStyleCnt="0"/>
      <dgm:spPr/>
    </dgm:pt>
    <dgm:pt modelId="{5D619AB2-78AB-4F1C-A77D-4383772C8EE3}" type="pres">
      <dgm:prSet presAssocID="{CEAFB8A6-BEB1-4ACC-A835-92118E8E9438}" presName="iconBgRect" presStyleLbl="bgShp" presStyleIdx="1" presStyleCnt="4"/>
      <dgm:spPr/>
    </dgm:pt>
    <dgm:pt modelId="{89334CCB-AB1B-4BF7-9C36-9FBA0958DE1E}" type="pres">
      <dgm:prSet presAssocID="{CEAFB8A6-BEB1-4ACC-A835-92118E8E943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BF0D0F3-8838-4DE0-A8F7-32986016C438}" type="pres">
      <dgm:prSet presAssocID="{CEAFB8A6-BEB1-4ACC-A835-92118E8E9438}" presName="spaceRect" presStyleCnt="0"/>
      <dgm:spPr/>
    </dgm:pt>
    <dgm:pt modelId="{0E3AFF7D-73D1-4260-B6DC-8A6B52516050}" type="pres">
      <dgm:prSet presAssocID="{CEAFB8A6-BEB1-4ACC-A835-92118E8E9438}" presName="textRect" presStyleLbl="revTx" presStyleIdx="1" presStyleCnt="4">
        <dgm:presLayoutVars>
          <dgm:chMax val="1"/>
          <dgm:chPref val="1"/>
        </dgm:presLayoutVars>
      </dgm:prSet>
      <dgm:spPr/>
    </dgm:pt>
    <dgm:pt modelId="{A370E9A0-316F-4E28-86EE-8F183BAAD87E}" type="pres">
      <dgm:prSet presAssocID="{62009E80-8694-4EA4-AFA4-CD07A19CDFF3}" presName="sibTrans" presStyleLbl="sibTrans2D1" presStyleIdx="0" presStyleCnt="0"/>
      <dgm:spPr/>
    </dgm:pt>
    <dgm:pt modelId="{1F106AFB-D427-47FB-92C6-30865F90D9FD}" type="pres">
      <dgm:prSet presAssocID="{FDC0F719-0001-4CA5-849E-C43CB431B33A}" presName="compNode" presStyleCnt="0"/>
      <dgm:spPr/>
    </dgm:pt>
    <dgm:pt modelId="{2BE27183-3E14-4DD7-AA64-1AFDC5833384}" type="pres">
      <dgm:prSet presAssocID="{FDC0F719-0001-4CA5-849E-C43CB431B33A}" presName="iconBgRect" presStyleLbl="bgShp" presStyleIdx="2" presStyleCnt="4"/>
      <dgm:spPr/>
    </dgm:pt>
    <dgm:pt modelId="{32B82736-A588-435B-979A-D197B47B8AC5}" type="pres">
      <dgm:prSet presAssocID="{FDC0F719-0001-4CA5-849E-C43CB431B33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6DCA902-E5CB-4C31-AD9F-0E4D60511AF8}" type="pres">
      <dgm:prSet presAssocID="{FDC0F719-0001-4CA5-849E-C43CB431B33A}" presName="spaceRect" presStyleCnt="0"/>
      <dgm:spPr/>
    </dgm:pt>
    <dgm:pt modelId="{24151737-9425-4A9B-98A2-131A1493CC0C}" type="pres">
      <dgm:prSet presAssocID="{FDC0F719-0001-4CA5-849E-C43CB431B33A}" presName="textRect" presStyleLbl="revTx" presStyleIdx="2" presStyleCnt="4">
        <dgm:presLayoutVars>
          <dgm:chMax val="1"/>
          <dgm:chPref val="1"/>
        </dgm:presLayoutVars>
      </dgm:prSet>
      <dgm:spPr/>
    </dgm:pt>
    <dgm:pt modelId="{BADA41E6-5FAD-488D-93A3-E9D9F9FC4530}" type="pres">
      <dgm:prSet presAssocID="{6438F554-033B-43A8-8EFA-1FC171C070ED}" presName="sibTrans" presStyleLbl="sibTrans2D1" presStyleIdx="0" presStyleCnt="0"/>
      <dgm:spPr/>
    </dgm:pt>
    <dgm:pt modelId="{FAD359BC-9BB3-4BB5-88D9-DCB27A759D8A}" type="pres">
      <dgm:prSet presAssocID="{DF846DA9-7003-4D83-9E42-04405B92BF47}" presName="compNode" presStyleCnt="0"/>
      <dgm:spPr/>
    </dgm:pt>
    <dgm:pt modelId="{7B61FCB5-A1A8-4530-847E-FF44758123BA}" type="pres">
      <dgm:prSet presAssocID="{DF846DA9-7003-4D83-9E42-04405B92BF47}" presName="iconBgRect" presStyleLbl="bgShp" presStyleIdx="3" presStyleCnt="4"/>
      <dgm:spPr/>
    </dgm:pt>
    <dgm:pt modelId="{26E2B046-B9FF-4A52-BF79-1392FD13A9A7}" type="pres">
      <dgm:prSet presAssocID="{DF846DA9-7003-4D83-9E42-04405B92BF4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9C80450-B7AF-443E-80E4-8D605FEB1605}" type="pres">
      <dgm:prSet presAssocID="{DF846DA9-7003-4D83-9E42-04405B92BF47}" presName="spaceRect" presStyleCnt="0"/>
      <dgm:spPr/>
    </dgm:pt>
    <dgm:pt modelId="{A1967BC0-EF8E-4340-A217-B5F924E98188}" type="pres">
      <dgm:prSet presAssocID="{DF846DA9-7003-4D83-9E42-04405B92BF4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8701A23-5093-48F0-8A86-4AD29A46D35F}" type="presOf" srcId="{FDC0F719-0001-4CA5-849E-C43CB431B33A}" destId="{24151737-9425-4A9B-98A2-131A1493CC0C}" srcOrd="0" destOrd="0" presId="urn:microsoft.com/office/officeart/2018/2/layout/IconCircleList"/>
    <dgm:cxn modelId="{3DE8F336-E08B-45E4-8A50-B0551A123294}" type="presOf" srcId="{CEAFB8A6-BEB1-4ACC-A835-92118E8E9438}" destId="{0E3AFF7D-73D1-4260-B6DC-8A6B52516050}" srcOrd="0" destOrd="0" presId="urn:microsoft.com/office/officeart/2018/2/layout/IconCircleList"/>
    <dgm:cxn modelId="{02EFBD3C-014F-477C-BE0F-68AA5DE23DD3}" srcId="{43A32EAD-E2AC-439A-957D-EBB05FCC6CBB}" destId="{DF846DA9-7003-4D83-9E42-04405B92BF47}" srcOrd="3" destOrd="0" parTransId="{A9022A7A-82E8-4684-8928-825E871FE100}" sibTransId="{47460C03-6BEE-4CA7-B5E5-752D9DC7C0FA}"/>
    <dgm:cxn modelId="{829F5C53-AF44-46F7-977F-2CC9DD679EF0}" type="presOf" srcId="{62009E80-8694-4EA4-AFA4-CD07A19CDFF3}" destId="{A370E9A0-316F-4E28-86EE-8F183BAAD87E}" srcOrd="0" destOrd="0" presId="urn:microsoft.com/office/officeart/2018/2/layout/IconCircleList"/>
    <dgm:cxn modelId="{189F8C55-5412-4D89-9ABE-6BADE93A6CB0}" type="presOf" srcId="{43A32EAD-E2AC-439A-957D-EBB05FCC6CBB}" destId="{E9518347-2F7F-4376-B63A-124095FADBDE}" srcOrd="0" destOrd="0" presId="urn:microsoft.com/office/officeart/2018/2/layout/IconCircleList"/>
    <dgm:cxn modelId="{8E177E8C-3FBD-4850-9CB1-233A5CA60602}" type="presOf" srcId="{6438F554-033B-43A8-8EFA-1FC171C070ED}" destId="{BADA41E6-5FAD-488D-93A3-E9D9F9FC4530}" srcOrd="0" destOrd="0" presId="urn:microsoft.com/office/officeart/2018/2/layout/IconCircleList"/>
    <dgm:cxn modelId="{14EE4C94-B4DC-4263-B169-0A19684C2C40}" type="presOf" srcId="{DD97B87F-90D9-4A32-B59E-85C4033FC999}" destId="{0B60130B-5E31-44F1-B944-676EBB52CBE7}" srcOrd="0" destOrd="0" presId="urn:microsoft.com/office/officeart/2018/2/layout/IconCircleList"/>
    <dgm:cxn modelId="{E1B801A4-66F3-4CB2-9B44-21B396E57BC6}" type="presOf" srcId="{22A1571C-C00A-47E9-B3BA-DED75B773AF1}" destId="{708816AE-82BA-47D1-BFB7-801F7A077FA5}" srcOrd="0" destOrd="0" presId="urn:microsoft.com/office/officeart/2018/2/layout/IconCircleList"/>
    <dgm:cxn modelId="{77D154AB-1CF6-4D4C-8764-992299149035}" type="presOf" srcId="{DF846DA9-7003-4D83-9E42-04405B92BF47}" destId="{A1967BC0-EF8E-4340-A217-B5F924E98188}" srcOrd="0" destOrd="0" presId="urn:microsoft.com/office/officeart/2018/2/layout/IconCircleList"/>
    <dgm:cxn modelId="{1CEBCCBB-1503-4F5D-9666-C5A9AFA16E10}" srcId="{43A32EAD-E2AC-439A-957D-EBB05FCC6CBB}" destId="{CEAFB8A6-BEB1-4ACC-A835-92118E8E9438}" srcOrd="1" destOrd="0" parTransId="{024C8AEB-AF0F-4AAB-9AA8-07AC168B65C5}" sibTransId="{62009E80-8694-4EA4-AFA4-CD07A19CDFF3}"/>
    <dgm:cxn modelId="{CE6F53D1-56F7-442E-A796-6BB09FD24721}" srcId="{43A32EAD-E2AC-439A-957D-EBB05FCC6CBB}" destId="{FDC0F719-0001-4CA5-849E-C43CB431B33A}" srcOrd="2" destOrd="0" parTransId="{6BE01183-50F6-4172-94EA-A2ECB575435C}" sibTransId="{6438F554-033B-43A8-8EFA-1FC171C070ED}"/>
    <dgm:cxn modelId="{9C5A15F0-0F63-4279-A843-8C52B5EC9FF2}" srcId="{43A32EAD-E2AC-439A-957D-EBB05FCC6CBB}" destId="{DD97B87F-90D9-4A32-B59E-85C4033FC999}" srcOrd="0" destOrd="0" parTransId="{FD0B6F6D-43DD-4FD1-A4CD-F0E918CF94AA}" sibTransId="{22A1571C-C00A-47E9-B3BA-DED75B773AF1}"/>
    <dgm:cxn modelId="{B4681F46-AF14-467A-9417-34530B493ABE}" type="presParOf" srcId="{E9518347-2F7F-4376-B63A-124095FADBDE}" destId="{9666A716-A667-48E4-A282-C438211F5CE5}" srcOrd="0" destOrd="0" presId="urn:microsoft.com/office/officeart/2018/2/layout/IconCircleList"/>
    <dgm:cxn modelId="{2FABB2F1-347B-48A0-822B-7841259B0CAB}" type="presParOf" srcId="{9666A716-A667-48E4-A282-C438211F5CE5}" destId="{03D30F3D-57F2-47B8-80F3-27587D474493}" srcOrd="0" destOrd="0" presId="urn:microsoft.com/office/officeart/2018/2/layout/IconCircleList"/>
    <dgm:cxn modelId="{669EC415-0C66-46DA-8F9A-64BABC59670E}" type="presParOf" srcId="{03D30F3D-57F2-47B8-80F3-27587D474493}" destId="{07489F47-D2BA-4B32-8AF3-0585F4E89DC6}" srcOrd="0" destOrd="0" presId="urn:microsoft.com/office/officeart/2018/2/layout/IconCircleList"/>
    <dgm:cxn modelId="{220EBBA6-160A-4D30-8669-E59480BB66C9}" type="presParOf" srcId="{03D30F3D-57F2-47B8-80F3-27587D474493}" destId="{F7B6C804-502C-4549-BD34-589FF944224A}" srcOrd="1" destOrd="0" presId="urn:microsoft.com/office/officeart/2018/2/layout/IconCircleList"/>
    <dgm:cxn modelId="{42C2A6E4-E977-4FE7-A4F3-DC4AD0068A14}" type="presParOf" srcId="{03D30F3D-57F2-47B8-80F3-27587D474493}" destId="{5BA6866E-2BAE-4EEE-ADC9-463F6D2E31E8}" srcOrd="2" destOrd="0" presId="urn:microsoft.com/office/officeart/2018/2/layout/IconCircleList"/>
    <dgm:cxn modelId="{348D68AC-EE76-4DB2-B427-453D36518735}" type="presParOf" srcId="{03D30F3D-57F2-47B8-80F3-27587D474493}" destId="{0B60130B-5E31-44F1-B944-676EBB52CBE7}" srcOrd="3" destOrd="0" presId="urn:microsoft.com/office/officeart/2018/2/layout/IconCircleList"/>
    <dgm:cxn modelId="{3B028025-4A69-4731-9A88-9A6192A00CAD}" type="presParOf" srcId="{9666A716-A667-48E4-A282-C438211F5CE5}" destId="{708816AE-82BA-47D1-BFB7-801F7A077FA5}" srcOrd="1" destOrd="0" presId="urn:microsoft.com/office/officeart/2018/2/layout/IconCircleList"/>
    <dgm:cxn modelId="{68F7F1E8-BFF6-469F-B80F-7E1EA0E566AB}" type="presParOf" srcId="{9666A716-A667-48E4-A282-C438211F5CE5}" destId="{5C9E0D66-1066-4BE1-9D2B-CDADC47687E6}" srcOrd="2" destOrd="0" presId="urn:microsoft.com/office/officeart/2018/2/layout/IconCircleList"/>
    <dgm:cxn modelId="{B3E27800-0E48-4B5D-A461-E006F0D5D738}" type="presParOf" srcId="{5C9E0D66-1066-4BE1-9D2B-CDADC47687E6}" destId="{5D619AB2-78AB-4F1C-A77D-4383772C8EE3}" srcOrd="0" destOrd="0" presId="urn:microsoft.com/office/officeart/2018/2/layout/IconCircleList"/>
    <dgm:cxn modelId="{CC683E9B-49FE-417E-92A5-AADB7AA49FE3}" type="presParOf" srcId="{5C9E0D66-1066-4BE1-9D2B-CDADC47687E6}" destId="{89334CCB-AB1B-4BF7-9C36-9FBA0958DE1E}" srcOrd="1" destOrd="0" presId="urn:microsoft.com/office/officeart/2018/2/layout/IconCircleList"/>
    <dgm:cxn modelId="{3FF1968B-A8CC-490B-A56A-A99FC7D84284}" type="presParOf" srcId="{5C9E0D66-1066-4BE1-9D2B-CDADC47687E6}" destId="{BBF0D0F3-8838-4DE0-A8F7-32986016C438}" srcOrd="2" destOrd="0" presId="urn:microsoft.com/office/officeart/2018/2/layout/IconCircleList"/>
    <dgm:cxn modelId="{9F491E7B-FA88-467D-B135-CA011C4F68F8}" type="presParOf" srcId="{5C9E0D66-1066-4BE1-9D2B-CDADC47687E6}" destId="{0E3AFF7D-73D1-4260-B6DC-8A6B52516050}" srcOrd="3" destOrd="0" presId="urn:microsoft.com/office/officeart/2018/2/layout/IconCircleList"/>
    <dgm:cxn modelId="{C0915DA4-2667-4E89-B653-938EEDF2C82C}" type="presParOf" srcId="{9666A716-A667-48E4-A282-C438211F5CE5}" destId="{A370E9A0-316F-4E28-86EE-8F183BAAD87E}" srcOrd="3" destOrd="0" presId="urn:microsoft.com/office/officeart/2018/2/layout/IconCircleList"/>
    <dgm:cxn modelId="{B7E3FCCF-4649-45A1-BA15-979BBE70A255}" type="presParOf" srcId="{9666A716-A667-48E4-A282-C438211F5CE5}" destId="{1F106AFB-D427-47FB-92C6-30865F90D9FD}" srcOrd="4" destOrd="0" presId="urn:microsoft.com/office/officeart/2018/2/layout/IconCircleList"/>
    <dgm:cxn modelId="{1D55D549-17C2-43BE-A9FE-BBA90BD5745A}" type="presParOf" srcId="{1F106AFB-D427-47FB-92C6-30865F90D9FD}" destId="{2BE27183-3E14-4DD7-AA64-1AFDC5833384}" srcOrd="0" destOrd="0" presId="urn:microsoft.com/office/officeart/2018/2/layout/IconCircleList"/>
    <dgm:cxn modelId="{BC00CEA8-F2EA-41BE-AE70-93D8DB18769A}" type="presParOf" srcId="{1F106AFB-D427-47FB-92C6-30865F90D9FD}" destId="{32B82736-A588-435B-979A-D197B47B8AC5}" srcOrd="1" destOrd="0" presId="urn:microsoft.com/office/officeart/2018/2/layout/IconCircleList"/>
    <dgm:cxn modelId="{30DA65F7-31C6-4620-A89E-2A8CFA5710DD}" type="presParOf" srcId="{1F106AFB-D427-47FB-92C6-30865F90D9FD}" destId="{86DCA902-E5CB-4C31-AD9F-0E4D60511AF8}" srcOrd="2" destOrd="0" presId="urn:microsoft.com/office/officeart/2018/2/layout/IconCircleList"/>
    <dgm:cxn modelId="{7B7C881E-088C-4CBD-99E4-A7BF764A5FBD}" type="presParOf" srcId="{1F106AFB-D427-47FB-92C6-30865F90D9FD}" destId="{24151737-9425-4A9B-98A2-131A1493CC0C}" srcOrd="3" destOrd="0" presId="urn:microsoft.com/office/officeart/2018/2/layout/IconCircleList"/>
    <dgm:cxn modelId="{EA9C2F9D-E2FC-4512-B7B6-01E452A9159F}" type="presParOf" srcId="{9666A716-A667-48E4-A282-C438211F5CE5}" destId="{BADA41E6-5FAD-488D-93A3-E9D9F9FC4530}" srcOrd="5" destOrd="0" presId="urn:microsoft.com/office/officeart/2018/2/layout/IconCircleList"/>
    <dgm:cxn modelId="{DC1EDB2A-F147-4F87-8EE3-D874C97CC631}" type="presParOf" srcId="{9666A716-A667-48E4-A282-C438211F5CE5}" destId="{FAD359BC-9BB3-4BB5-88D9-DCB27A759D8A}" srcOrd="6" destOrd="0" presId="urn:microsoft.com/office/officeart/2018/2/layout/IconCircleList"/>
    <dgm:cxn modelId="{5B8EA434-A863-4E4F-8E25-BA5ED353ED18}" type="presParOf" srcId="{FAD359BC-9BB3-4BB5-88D9-DCB27A759D8A}" destId="{7B61FCB5-A1A8-4530-847E-FF44758123BA}" srcOrd="0" destOrd="0" presId="urn:microsoft.com/office/officeart/2018/2/layout/IconCircleList"/>
    <dgm:cxn modelId="{8610CB69-0FD3-47FA-8C39-DE72272E699C}" type="presParOf" srcId="{FAD359BC-9BB3-4BB5-88D9-DCB27A759D8A}" destId="{26E2B046-B9FF-4A52-BF79-1392FD13A9A7}" srcOrd="1" destOrd="0" presId="urn:microsoft.com/office/officeart/2018/2/layout/IconCircleList"/>
    <dgm:cxn modelId="{D7C20115-339D-426C-9589-0C1837F83B2D}" type="presParOf" srcId="{FAD359BC-9BB3-4BB5-88D9-DCB27A759D8A}" destId="{59C80450-B7AF-443E-80E4-8D605FEB1605}" srcOrd="2" destOrd="0" presId="urn:microsoft.com/office/officeart/2018/2/layout/IconCircleList"/>
    <dgm:cxn modelId="{21D354EB-16B7-4E53-96F0-67F38C718FEE}" type="presParOf" srcId="{FAD359BC-9BB3-4BB5-88D9-DCB27A759D8A}" destId="{A1967BC0-EF8E-4340-A217-B5F924E9818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1C2DD-10B9-4644-B6D8-A5B29F60A8BE}">
      <dsp:nvSpPr>
        <dsp:cNvPr id="0" name=""/>
        <dsp:cNvSpPr/>
      </dsp:nvSpPr>
      <dsp:spPr>
        <a:xfrm>
          <a:off x="1068743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3AB09-488E-4809-AC8B-91A9C03C42F6}">
      <dsp:nvSpPr>
        <dsp:cNvPr id="0" name=""/>
        <dsp:cNvSpPr/>
      </dsp:nvSpPr>
      <dsp:spPr>
        <a:xfrm>
          <a:off x="573743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TTEITI Approach</a:t>
          </a:r>
        </a:p>
      </dsp:txBody>
      <dsp:txXfrm>
        <a:off x="573743" y="2355670"/>
        <a:ext cx="1800000" cy="720000"/>
      </dsp:txXfrm>
    </dsp:sp>
    <dsp:sp modelId="{C31A519D-E0E4-4816-B3B8-0C66D0AEE08C}">
      <dsp:nvSpPr>
        <dsp:cNvPr id="0" name=""/>
        <dsp:cNvSpPr/>
      </dsp:nvSpPr>
      <dsp:spPr>
        <a:xfrm>
          <a:off x="3183743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FD010-7AAA-4338-B4F5-4B89F600C3B7}">
      <dsp:nvSpPr>
        <dsp:cNvPr id="0" name=""/>
        <dsp:cNvSpPr/>
      </dsp:nvSpPr>
      <dsp:spPr>
        <a:xfrm>
          <a:off x="2688743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Survey Results</a:t>
          </a:r>
        </a:p>
      </dsp:txBody>
      <dsp:txXfrm>
        <a:off x="2688743" y="2355670"/>
        <a:ext cx="1800000" cy="720000"/>
      </dsp:txXfrm>
    </dsp:sp>
    <dsp:sp modelId="{23BD9A3D-431A-446A-8265-B06CDF7E0DE3}">
      <dsp:nvSpPr>
        <dsp:cNvPr id="0" name=""/>
        <dsp:cNvSpPr/>
      </dsp:nvSpPr>
      <dsp:spPr>
        <a:xfrm>
          <a:off x="5298743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DC458-3D96-4ADE-8C88-1E929EB65042}">
      <dsp:nvSpPr>
        <dsp:cNvPr id="0" name=""/>
        <dsp:cNvSpPr/>
      </dsp:nvSpPr>
      <dsp:spPr>
        <a:xfrm>
          <a:off x="4803743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Review Previous Work Plan</a:t>
          </a:r>
        </a:p>
      </dsp:txBody>
      <dsp:txXfrm>
        <a:off x="4803743" y="2355670"/>
        <a:ext cx="1800000" cy="720000"/>
      </dsp:txXfrm>
    </dsp:sp>
    <dsp:sp modelId="{3CF0264F-8B1D-4DA7-ACD2-DDB96C6186B5}">
      <dsp:nvSpPr>
        <dsp:cNvPr id="0" name=""/>
        <dsp:cNvSpPr/>
      </dsp:nvSpPr>
      <dsp:spPr>
        <a:xfrm>
          <a:off x="7413743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B3F91-0C6D-4165-B231-317996A7C5FB}">
      <dsp:nvSpPr>
        <dsp:cNvPr id="0" name=""/>
        <dsp:cNvSpPr/>
      </dsp:nvSpPr>
      <dsp:spPr>
        <a:xfrm>
          <a:off x="6918743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TTEITI Strategy Retreat</a:t>
          </a:r>
        </a:p>
      </dsp:txBody>
      <dsp:txXfrm>
        <a:off x="6918743" y="2355670"/>
        <a:ext cx="1800000" cy="720000"/>
      </dsp:txXfrm>
    </dsp:sp>
    <dsp:sp modelId="{C938C114-F27B-40A5-BC4C-CE362CB736A5}">
      <dsp:nvSpPr>
        <dsp:cNvPr id="0" name=""/>
        <dsp:cNvSpPr/>
      </dsp:nvSpPr>
      <dsp:spPr>
        <a:xfrm>
          <a:off x="9528743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63D53-4B36-4325-9010-0AE9959585A2}">
      <dsp:nvSpPr>
        <dsp:cNvPr id="0" name=""/>
        <dsp:cNvSpPr/>
      </dsp:nvSpPr>
      <dsp:spPr>
        <a:xfrm>
          <a:off x="9033743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Next Steps</a:t>
          </a:r>
        </a:p>
      </dsp:txBody>
      <dsp:txXfrm>
        <a:off x="9033743" y="2355670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C439F-BC6D-4D97-87A2-A5196B93D2C9}">
      <dsp:nvSpPr>
        <dsp:cNvPr id="0" name=""/>
        <dsp:cNvSpPr/>
      </dsp:nvSpPr>
      <dsp:spPr>
        <a:xfrm>
          <a:off x="2704025" y="1239"/>
          <a:ext cx="1453233" cy="14912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Survey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916846" y="219625"/>
        <a:ext cx="1027591" cy="1054458"/>
      </dsp:txXfrm>
    </dsp:sp>
    <dsp:sp modelId="{15B006E4-F044-4FFE-993E-6D419E4A5668}">
      <dsp:nvSpPr>
        <dsp:cNvPr id="0" name=""/>
        <dsp:cNvSpPr/>
      </dsp:nvSpPr>
      <dsp:spPr>
        <a:xfrm>
          <a:off x="3109666" y="1582342"/>
          <a:ext cx="641951" cy="64195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194757" y="1827824"/>
        <a:ext cx="471769" cy="150987"/>
      </dsp:txXfrm>
    </dsp:sp>
    <dsp:sp modelId="{57A33628-48BB-46C9-B76F-F480276D7CD9}">
      <dsp:nvSpPr>
        <dsp:cNvPr id="0" name=""/>
        <dsp:cNvSpPr/>
      </dsp:nvSpPr>
      <dsp:spPr>
        <a:xfrm>
          <a:off x="2604362" y="2314167"/>
          <a:ext cx="1652559" cy="1547257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Previous Work Plan review</a:t>
          </a:r>
        </a:p>
      </dsp:txBody>
      <dsp:txXfrm>
        <a:off x="2846374" y="2540758"/>
        <a:ext cx="1168535" cy="1094075"/>
      </dsp:txXfrm>
    </dsp:sp>
    <dsp:sp modelId="{1EFAE39C-93B7-41FA-B9C1-9C733094E05B}">
      <dsp:nvSpPr>
        <dsp:cNvPr id="0" name=""/>
        <dsp:cNvSpPr/>
      </dsp:nvSpPr>
      <dsp:spPr>
        <a:xfrm>
          <a:off x="3109666" y="3951297"/>
          <a:ext cx="641951" cy="641951"/>
        </a:xfrm>
        <a:prstGeom prst="mathPlus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194757" y="4196779"/>
        <a:ext cx="471769" cy="150987"/>
      </dsp:txXfrm>
    </dsp:sp>
    <dsp:sp modelId="{44B45B1B-8A6B-49D2-9144-CA1DBCA46442}">
      <dsp:nvSpPr>
        <dsp:cNvPr id="0" name=""/>
        <dsp:cNvSpPr/>
      </dsp:nvSpPr>
      <dsp:spPr>
        <a:xfrm>
          <a:off x="2677860" y="4683121"/>
          <a:ext cx="1505563" cy="1529625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Strategy Retreat </a:t>
          </a:r>
        </a:p>
      </dsp:txBody>
      <dsp:txXfrm>
        <a:off x="2898345" y="4907129"/>
        <a:ext cx="1064593" cy="1081609"/>
      </dsp:txXfrm>
    </dsp:sp>
    <dsp:sp modelId="{1275F095-C3DC-4EEE-A246-128945225E2C}">
      <dsp:nvSpPr>
        <dsp:cNvPr id="0" name=""/>
        <dsp:cNvSpPr/>
      </dsp:nvSpPr>
      <dsp:spPr>
        <a:xfrm>
          <a:off x="4422944" y="2901126"/>
          <a:ext cx="351966" cy="4117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422944" y="2983473"/>
        <a:ext cx="246376" cy="247040"/>
      </dsp:txXfrm>
    </dsp:sp>
    <dsp:sp modelId="{C40FF4EE-14B9-43D9-8F4A-E4D4BFAC9FA2}">
      <dsp:nvSpPr>
        <dsp:cNvPr id="0" name=""/>
        <dsp:cNvSpPr/>
      </dsp:nvSpPr>
      <dsp:spPr>
        <a:xfrm>
          <a:off x="4921009" y="2000181"/>
          <a:ext cx="2213624" cy="221362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>
              <a:solidFill>
                <a:schemeClr val="tx1"/>
              </a:solidFill>
            </a:rPr>
            <a:t>Work Plan</a:t>
          </a:r>
          <a:endParaRPr lang="en-US" sz="5100" kern="1200" dirty="0">
            <a:solidFill>
              <a:schemeClr val="tx1"/>
            </a:solidFill>
          </a:endParaRPr>
        </a:p>
      </dsp:txBody>
      <dsp:txXfrm>
        <a:off x="5245187" y="2324359"/>
        <a:ext cx="1565268" cy="1565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D9BEA-2D0F-4565-9D1B-8FD30387B14A}">
      <dsp:nvSpPr>
        <dsp:cNvPr id="0" name=""/>
        <dsp:cNvSpPr/>
      </dsp:nvSpPr>
      <dsp:spPr>
        <a:xfrm>
          <a:off x="96558" y="871842"/>
          <a:ext cx="657261" cy="6572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1C23B-62EB-4194-89B8-43CA6E7C3ABB}">
      <dsp:nvSpPr>
        <dsp:cNvPr id="0" name=""/>
        <dsp:cNvSpPr/>
      </dsp:nvSpPr>
      <dsp:spPr>
        <a:xfrm>
          <a:off x="234583" y="1009867"/>
          <a:ext cx="381211" cy="3812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B59A-137C-494A-A858-CB20525C85AA}">
      <dsp:nvSpPr>
        <dsp:cNvPr id="0" name=""/>
        <dsp:cNvSpPr/>
      </dsp:nvSpPr>
      <dsp:spPr>
        <a:xfrm>
          <a:off x="894661" y="871842"/>
          <a:ext cx="1549258" cy="65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Report Innovation</a:t>
          </a:r>
        </a:p>
      </dsp:txBody>
      <dsp:txXfrm>
        <a:off x="894661" y="871842"/>
        <a:ext cx="1549258" cy="657261"/>
      </dsp:txXfrm>
    </dsp:sp>
    <dsp:sp modelId="{09844B01-3F89-430B-A689-AB73E49474A3}">
      <dsp:nvSpPr>
        <dsp:cNvPr id="0" name=""/>
        <dsp:cNvSpPr/>
      </dsp:nvSpPr>
      <dsp:spPr>
        <a:xfrm>
          <a:off x="2713867" y="871842"/>
          <a:ext cx="657261" cy="6572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6C047-DE1D-4B1A-884A-422E541B8CA9}">
      <dsp:nvSpPr>
        <dsp:cNvPr id="0" name=""/>
        <dsp:cNvSpPr/>
      </dsp:nvSpPr>
      <dsp:spPr>
        <a:xfrm>
          <a:off x="2851892" y="1009867"/>
          <a:ext cx="381211" cy="3812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D43E9-1AC9-416B-BA0C-BACDCBE718A7}">
      <dsp:nvSpPr>
        <dsp:cNvPr id="0" name=""/>
        <dsp:cNvSpPr/>
      </dsp:nvSpPr>
      <dsp:spPr>
        <a:xfrm>
          <a:off x="3511970" y="871842"/>
          <a:ext cx="1549258" cy="65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Progress in Mainstreaming</a:t>
          </a:r>
        </a:p>
      </dsp:txBody>
      <dsp:txXfrm>
        <a:off x="3511970" y="871842"/>
        <a:ext cx="1549258" cy="657261"/>
      </dsp:txXfrm>
    </dsp:sp>
    <dsp:sp modelId="{F8D378FA-1017-47A0-AF61-2B44419F0824}">
      <dsp:nvSpPr>
        <dsp:cNvPr id="0" name=""/>
        <dsp:cNvSpPr/>
      </dsp:nvSpPr>
      <dsp:spPr>
        <a:xfrm>
          <a:off x="96558" y="2155483"/>
          <a:ext cx="657261" cy="6572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4C7DF-735A-4BF3-80D7-A1B6621C1ACE}">
      <dsp:nvSpPr>
        <dsp:cNvPr id="0" name=""/>
        <dsp:cNvSpPr/>
      </dsp:nvSpPr>
      <dsp:spPr>
        <a:xfrm>
          <a:off x="234583" y="2293508"/>
          <a:ext cx="381211" cy="3812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F9A80-1B86-400E-B2AE-004E842019B7}">
      <dsp:nvSpPr>
        <dsp:cNvPr id="0" name=""/>
        <dsp:cNvSpPr/>
      </dsp:nvSpPr>
      <dsp:spPr>
        <a:xfrm>
          <a:off x="894661" y="2155483"/>
          <a:ext cx="1549258" cy="65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Secretariat Empowerment </a:t>
          </a:r>
        </a:p>
      </dsp:txBody>
      <dsp:txXfrm>
        <a:off x="894661" y="2155483"/>
        <a:ext cx="1549258" cy="657261"/>
      </dsp:txXfrm>
    </dsp:sp>
    <dsp:sp modelId="{156EBADB-9D25-4A9E-B3EA-3EC0F8DB585C}">
      <dsp:nvSpPr>
        <dsp:cNvPr id="0" name=""/>
        <dsp:cNvSpPr/>
      </dsp:nvSpPr>
      <dsp:spPr>
        <a:xfrm>
          <a:off x="2713867" y="2155483"/>
          <a:ext cx="657261" cy="6572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6B90E-EAFA-48BF-9ED6-FA07FB32887A}">
      <dsp:nvSpPr>
        <dsp:cNvPr id="0" name=""/>
        <dsp:cNvSpPr/>
      </dsp:nvSpPr>
      <dsp:spPr>
        <a:xfrm>
          <a:off x="2851892" y="2293508"/>
          <a:ext cx="381211" cy="3812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D6EE1-D894-4080-B140-B32FB0C9DA73}">
      <dsp:nvSpPr>
        <dsp:cNvPr id="0" name=""/>
        <dsp:cNvSpPr/>
      </dsp:nvSpPr>
      <dsp:spPr>
        <a:xfrm>
          <a:off x="3511970" y="2155483"/>
          <a:ext cx="1549258" cy="65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Public outreach</a:t>
          </a:r>
        </a:p>
      </dsp:txBody>
      <dsp:txXfrm>
        <a:off x="3511970" y="2155483"/>
        <a:ext cx="1549258" cy="6572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D9BEA-2D0F-4565-9D1B-8FD30387B14A}">
      <dsp:nvSpPr>
        <dsp:cNvPr id="0" name=""/>
        <dsp:cNvSpPr/>
      </dsp:nvSpPr>
      <dsp:spPr>
        <a:xfrm>
          <a:off x="294694" y="1112217"/>
          <a:ext cx="604800" cy="6048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1C23B-62EB-4194-89B8-43CA6E7C3ABB}">
      <dsp:nvSpPr>
        <dsp:cNvPr id="0" name=""/>
        <dsp:cNvSpPr/>
      </dsp:nvSpPr>
      <dsp:spPr>
        <a:xfrm>
          <a:off x="421702" y="1239225"/>
          <a:ext cx="350784" cy="3507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B59A-137C-494A-A858-CB20525C85AA}">
      <dsp:nvSpPr>
        <dsp:cNvPr id="0" name=""/>
        <dsp:cNvSpPr/>
      </dsp:nvSpPr>
      <dsp:spPr>
        <a:xfrm>
          <a:off x="1029094" y="1112217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 Mining Sector Reporting</a:t>
          </a:r>
        </a:p>
      </dsp:txBody>
      <dsp:txXfrm>
        <a:off x="1029094" y="1112217"/>
        <a:ext cx="1425599" cy="604800"/>
      </dsp:txXfrm>
    </dsp:sp>
    <dsp:sp modelId="{09844B01-3F89-430B-A689-AB73E49474A3}">
      <dsp:nvSpPr>
        <dsp:cNvPr id="0" name=""/>
        <dsp:cNvSpPr/>
      </dsp:nvSpPr>
      <dsp:spPr>
        <a:xfrm>
          <a:off x="2703094" y="1112217"/>
          <a:ext cx="604800" cy="6048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6C047-DE1D-4B1A-884A-422E541B8CA9}">
      <dsp:nvSpPr>
        <dsp:cNvPr id="0" name=""/>
        <dsp:cNvSpPr/>
      </dsp:nvSpPr>
      <dsp:spPr>
        <a:xfrm>
          <a:off x="2830102" y="1239225"/>
          <a:ext cx="350784" cy="3507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D43E9-1AC9-416B-BA0C-BACDCBE718A7}">
      <dsp:nvSpPr>
        <dsp:cNvPr id="0" name=""/>
        <dsp:cNvSpPr/>
      </dsp:nvSpPr>
      <dsp:spPr>
        <a:xfrm>
          <a:off x="3437494" y="1112217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High level Buy-in </a:t>
          </a:r>
        </a:p>
      </dsp:txBody>
      <dsp:txXfrm>
        <a:off x="3437494" y="1112217"/>
        <a:ext cx="1425599" cy="604800"/>
      </dsp:txXfrm>
    </dsp:sp>
    <dsp:sp modelId="{F8D378FA-1017-47A0-AF61-2B44419F0824}">
      <dsp:nvSpPr>
        <dsp:cNvPr id="0" name=""/>
        <dsp:cNvSpPr/>
      </dsp:nvSpPr>
      <dsp:spPr>
        <a:xfrm>
          <a:off x="294694" y="1967569"/>
          <a:ext cx="604800" cy="6048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4C7DF-735A-4BF3-80D7-A1B6621C1ACE}">
      <dsp:nvSpPr>
        <dsp:cNvPr id="0" name=""/>
        <dsp:cNvSpPr/>
      </dsp:nvSpPr>
      <dsp:spPr>
        <a:xfrm>
          <a:off x="421702" y="2094577"/>
          <a:ext cx="350784" cy="3507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F9A80-1B86-400E-B2AE-004E842019B7}">
      <dsp:nvSpPr>
        <dsp:cNvPr id="0" name=""/>
        <dsp:cNvSpPr/>
      </dsp:nvSpPr>
      <dsp:spPr>
        <a:xfrm>
          <a:off x="1029094" y="1967569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Legislative Change </a:t>
          </a:r>
        </a:p>
      </dsp:txBody>
      <dsp:txXfrm>
        <a:off x="1029094" y="1967569"/>
        <a:ext cx="1425599" cy="60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E55B6-7722-4E09-8992-704254A5CB92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B321A-95AC-4A02-8486-151D0966481A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9CEC9-887A-4AC2-ACE4-8DFEEA91A725}">
      <dsp:nvSpPr>
        <dsp:cNvPr id="0" name=""/>
        <dsp:cNvSpPr/>
      </dsp:nvSpPr>
      <dsp:spPr>
        <a:xfrm>
          <a:off x="2043221" y="761576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Blue sky session</a:t>
          </a:r>
        </a:p>
      </dsp:txBody>
      <dsp:txXfrm>
        <a:off x="2043221" y="761576"/>
        <a:ext cx="4545469" cy="1769022"/>
      </dsp:txXfrm>
    </dsp:sp>
    <dsp:sp modelId="{663EAC68-8B02-4BE7-BBF3-3EA2D38AF18E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F4DA3-F5A8-48E6-8318-7E5C7100D38B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1E094-4F1C-4A79-9D32-328F4BDA8840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Brainstorming </a:t>
          </a:r>
        </a:p>
      </dsp:txBody>
      <dsp:txXfrm>
        <a:off x="2043221" y="3169499"/>
        <a:ext cx="4545469" cy="17690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89F47-D2BA-4B32-8AF3-0585F4E89DC6}">
      <dsp:nvSpPr>
        <dsp:cNvPr id="0" name=""/>
        <dsp:cNvSpPr/>
      </dsp:nvSpPr>
      <dsp:spPr>
        <a:xfrm>
          <a:off x="160664" y="1531195"/>
          <a:ext cx="915952" cy="9159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6C804-502C-4549-BD34-589FF944224A}">
      <dsp:nvSpPr>
        <dsp:cNvPr id="0" name=""/>
        <dsp:cNvSpPr/>
      </dsp:nvSpPr>
      <dsp:spPr>
        <a:xfrm>
          <a:off x="353014" y="1723545"/>
          <a:ext cx="531252" cy="531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0130B-5E31-44F1-B944-676EBB52CBE7}">
      <dsp:nvSpPr>
        <dsp:cNvPr id="0" name=""/>
        <dsp:cNvSpPr/>
      </dsp:nvSpPr>
      <dsp:spPr>
        <a:xfrm>
          <a:off x="1272892" y="1531195"/>
          <a:ext cx="2159031" cy="91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Participants from TTEITI </a:t>
          </a:r>
          <a:r>
            <a:rPr lang="en-US" sz="1600" b="0" i="0" kern="1200" baseline="0"/>
            <a:t>BlueSky session</a:t>
          </a:r>
          <a:r>
            <a:rPr lang="en-US" sz="1600" kern="1200"/>
            <a:t> to provide additional feedback </a:t>
          </a:r>
        </a:p>
      </dsp:txBody>
      <dsp:txXfrm>
        <a:off x="1272892" y="1531195"/>
        <a:ext cx="2159031" cy="915952"/>
      </dsp:txXfrm>
    </dsp:sp>
    <dsp:sp modelId="{5D619AB2-78AB-4F1C-A77D-4383772C8EE3}">
      <dsp:nvSpPr>
        <dsp:cNvPr id="0" name=""/>
        <dsp:cNvSpPr/>
      </dsp:nvSpPr>
      <dsp:spPr>
        <a:xfrm>
          <a:off x="3808118" y="1531195"/>
          <a:ext cx="915952" cy="9159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34CCB-AB1B-4BF7-9C36-9FBA0958DE1E}">
      <dsp:nvSpPr>
        <dsp:cNvPr id="0" name=""/>
        <dsp:cNvSpPr/>
      </dsp:nvSpPr>
      <dsp:spPr>
        <a:xfrm>
          <a:off x="4000468" y="1723545"/>
          <a:ext cx="531252" cy="531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AFF7D-73D1-4260-B6DC-8A6B52516050}">
      <dsp:nvSpPr>
        <dsp:cNvPr id="0" name=""/>
        <dsp:cNvSpPr/>
      </dsp:nvSpPr>
      <dsp:spPr>
        <a:xfrm>
          <a:off x="4920347" y="1531195"/>
          <a:ext cx="2159031" cy="91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Workplan strategy to be presented to Steering Committee </a:t>
          </a:r>
        </a:p>
      </dsp:txBody>
      <dsp:txXfrm>
        <a:off x="4920347" y="1531195"/>
        <a:ext cx="2159031" cy="915952"/>
      </dsp:txXfrm>
    </dsp:sp>
    <dsp:sp modelId="{2BE27183-3E14-4DD7-AA64-1AFDC5833384}">
      <dsp:nvSpPr>
        <dsp:cNvPr id="0" name=""/>
        <dsp:cNvSpPr/>
      </dsp:nvSpPr>
      <dsp:spPr>
        <a:xfrm>
          <a:off x="160664" y="3449594"/>
          <a:ext cx="915952" cy="9159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82736-A588-435B-979A-D197B47B8AC5}">
      <dsp:nvSpPr>
        <dsp:cNvPr id="0" name=""/>
        <dsp:cNvSpPr/>
      </dsp:nvSpPr>
      <dsp:spPr>
        <a:xfrm>
          <a:off x="353014" y="3641944"/>
          <a:ext cx="531252" cy="531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51737-9425-4A9B-98A2-131A1493CC0C}">
      <dsp:nvSpPr>
        <dsp:cNvPr id="0" name=""/>
        <dsp:cNvSpPr/>
      </dsp:nvSpPr>
      <dsp:spPr>
        <a:xfrm>
          <a:off x="1272892" y="3449594"/>
          <a:ext cx="2159031" cy="91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Steering Committee provide feedback</a:t>
          </a:r>
        </a:p>
      </dsp:txBody>
      <dsp:txXfrm>
        <a:off x="1272892" y="3449594"/>
        <a:ext cx="2159031" cy="915952"/>
      </dsp:txXfrm>
    </dsp:sp>
    <dsp:sp modelId="{7B61FCB5-A1A8-4530-847E-FF44758123BA}">
      <dsp:nvSpPr>
        <dsp:cNvPr id="0" name=""/>
        <dsp:cNvSpPr/>
      </dsp:nvSpPr>
      <dsp:spPr>
        <a:xfrm>
          <a:off x="3808118" y="3449594"/>
          <a:ext cx="915952" cy="9159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2B046-B9FF-4A52-BF79-1392FD13A9A7}">
      <dsp:nvSpPr>
        <dsp:cNvPr id="0" name=""/>
        <dsp:cNvSpPr/>
      </dsp:nvSpPr>
      <dsp:spPr>
        <a:xfrm>
          <a:off x="4000468" y="3641944"/>
          <a:ext cx="531252" cy="5312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67BC0-EF8E-4340-A217-B5F924E98188}">
      <dsp:nvSpPr>
        <dsp:cNvPr id="0" name=""/>
        <dsp:cNvSpPr/>
      </dsp:nvSpPr>
      <dsp:spPr>
        <a:xfrm>
          <a:off x="4920347" y="3449594"/>
          <a:ext cx="2159031" cy="91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SC approves workplan </a:t>
          </a:r>
        </a:p>
      </dsp:txBody>
      <dsp:txXfrm>
        <a:off x="4920347" y="3449594"/>
        <a:ext cx="2159031" cy="915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9B0BE-4A04-4C44-AE47-AF18E66C094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4A1B-CE99-4FB6-85B5-BAB12638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metropolis"/>
              </a:rPr>
              <a:t>Workpalns standard 1.5 - EITI implementation objectives that are linked to the EITI Principles and reflect national priorities for the extractive industries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Survey sent to MSG and external stakeholders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Review conducted on previous work plan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Members of MSG participated in brain storming strategy sessions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EITI guidelines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Move to workplan 2 to 3 years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86829-EA90-4E18-A6AA-47A8781E23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86829-EA90-4E18-A6AA-47A8781E23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was incorporated to our key Strategic focus areas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86829-EA90-4E18-A6AA-47A8781E23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review of the 2019 – 2020 workplan revealed our areas where we had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also showed our short comings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Those areas would be carried forward to the new workplan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5C4A1B-CE99-4FB6-85B5-BAB12638E4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79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Members from the Multi Stakeholder group were invited.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Two sessions were done and was hosted by our chairman Mr. Gregory McGuire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5C4A1B-CE99-4FB6-85B5-BAB12638E4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7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Tools we used SOCA adapted from SOAR analysis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then determined our strategic priorities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Challenges – Weak regulatory framework in the mining sector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Opportunity – Digitization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workplan would better address how we measure impact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5C4A1B-CE99-4FB6-85B5-BAB12638E4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3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6E78-805C-4FF8-ABEA-AD8BD1A13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1F3D9-7968-480B-AB89-BEBA394AC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8418-CF33-4D25-B2EE-D23ED812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CB52D-8DB0-4EDA-BC60-AF75F4D6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8109F-DFD4-4C69-A9F6-7A195F63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5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D9E4-BB36-470B-8BA7-845E2BCF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16FF0-172C-4C86-BFB0-087A751F2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6C281-4E0E-4852-82CF-F189DB74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96C0-294B-4B13-B330-F3134BB4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6B453-741C-45A4-A7FC-7EBF2CAE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2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777AE-AA5F-43E1-9D07-D33549FFD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9DCE9-DAF8-4F99-A0CE-50271A831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86BF-7D8F-4B98-8814-D79BA3E6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EF624-62B8-4309-9818-36DE73A9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C4037-595F-4CFF-BBB0-168026C7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5CAB-7717-4032-BF63-782B9065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8FC22-2FC3-4560-8175-125638781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594D-23DC-4BAB-AFC3-C988B035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7EB36-9E45-403B-B858-FDE75A8C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7B4D8-0E26-4026-AF88-9AE1A602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431B-019C-4D55-89F1-961A4701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956ED-EB4E-4BB2-AA63-E63516D82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07B7F-7B41-4B46-A9DD-989EF0A7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D94B7-D349-4E85-B3C7-20BE63E9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ABCDB-693F-4014-8C72-EAB2EE5B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C1BC-91CE-4FA0-AA53-0E07CC27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6AB2B-9CED-48A9-96DF-CE494DBAF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6C04-679F-48B2-AFD0-A9C65E65A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9E28-EBF3-4E18-8775-2F59C418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B85A8-4EA0-48AD-BAE1-7DD09F96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A25A3-E47A-4D86-B4F6-7F0A2A70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9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775A-9F4E-4FFB-BCAA-2DE2FA36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75116-5FAD-4B62-B32D-10403F93A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9E53-D89C-47FE-AC04-00EB98ABD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92E17-291C-492D-8C28-4D170B6D0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DC74D-F813-4B01-BFA5-5B054817F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CE02F-1162-4E44-B37B-B7DF1150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9B24C-4014-401B-92AF-8927074F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BFDEC-57CA-4E4C-8D27-B2D1545D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4381-69E1-42ED-9973-303A4B80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D7218-1D88-46AD-85AE-FFE56D4B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87B2-BD85-4CFF-9D9E-64899233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88C2B-1820-48EE-A841-01730AC0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C9392-AA21-4A9A-8953-9832F936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CCB251-4AD0-497C-9D1F-25C78E0B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CCC57-B2A2-4703-8EC6-48153301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5141-B7D4-4DCB-B2A5-6D8BD4520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B977-83C7-4B38-8343-77B6205A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CF9C7-8DA4-4518-8029-6B763A18D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2EDCA-206A-41BB-8B0C-BA38657A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CF09-9B64-41E3-A871-EE24BBAB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50FEC-09F6-4660-B442-13A4CB7D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8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BDE2-8C4B-4635-BFCC-F0BC23BBD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9BBC2-BD66-4262-BD24-5B57DD872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6EBAD-858C-47DD-A007-017261AF7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F02A0-2662-43DA-BCDC-6ECC711B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CF06A-7E72-4151-9BBD-7D988038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89EBF-A335-4766-BFF9-DB55DC30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24357-88F7-4C7C-84A3-FA8113A8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4E13-9A2F-4EE6-A0B6-3B609DF8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DF406-75A5-4025-A544-441ED4CA5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6972-0896-49FB-B9BA-1FA3A2CB2C9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65916-0C43-4BB6-8B1C-560C4F2D3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30656-EBFA-4A9A-9E80-C1EBBA879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5A9D-DF57-4BE7-B274-F2C609C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4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microsoft.com/office/2007/relationships/diagramDrawing" Target="../diagrams/drawing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QuickStyle" Target="../diagrams/quickStyle4.xml"/><Relationship Id="rId5" Type="http://schemas.openxmlformats.org/officeDocument/2006/relationships/diagramQuickStyle" Target="../diagrams/quickStyle3.xml"/><Relationship Id="rId10" Type="http://schemas.openxmlformats.org/officeDocument/2006/relationships/diagramLayout" Target="../diagrams/layout4.xml"/><Relationship Id="rId4" Type="http://schemas.openxmlformats.org/officeDocument/2006/relationships/diagramLayout" Target="../diagrams/layout3.xml"/><Relationship Id="rId9" Type="http://schemas.openxmlformats.org/officeDocument/2006/relationships/diagramData" Target="../diagrams/data4.xml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BB6CCA76-6959-4950-A60D-D6459982C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9777"/>
          <a:stretch/>
        </p:blipFill>
        <p:spPr>
          <a:xfrm>
            <a:off x="5886450" y="2377410"/>
            <a:ext cx="5852583" cy="198012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2DC8709-0A70-45A9-A160-4B831CAB1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820929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613F699-B53E-4E9A-B7E8-4979FEF42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012496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76B417D-DBCE-4C5B-9D41-61384E44B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974" y="2458065"/>
            <a:ext cx="4445754" cy="3759855"/>
          </a:xfrm>
        </p:spPr>
        <p:txBody>
          <a:bodyPr anchor="t">
            <a:normAutofit/>
          </a:bodyPr>
          <a:lstStyle/>
          <a:p>
            <a:pPr algn="l"/>
            <a:r>
              <a:rPr lang="en-US" sz="3400" dirty="0"/>
              <a:t>TTEITI Workplan Approach</a:t>
            </a:r>
            <a:br>
              <a:rPr lang="en-US" sz="3400" dirty="0"/>
            </a:br>
            <a:r>
              <a:rPr lang="en-US" sz="3400" dirty="0"/>
              <a:t>Presented by-  Oji Borel policy analyst</a:t>
            </a:r>
          </a:p>
        </p:txBody>
      </p:sp>
    </p:spTree>
    <p:extLst>
      <p:ext uri="{BB962C8B-B14F-4D97-AF65-F5344CB8AC3E}">
        <p14:creationId xmlns:p14="http://schemas.microsoft.com/office/powerpoint/2010/main" val="123850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6AD67A9E-B488-4620-B527-56A018EB8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8421-8F6A-4BD0-9838-DA6CF114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232" y="1629089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6600" dirty="0">
                <a:solidFill>
                  <a:srgbClr val="000000"/>
                </a:solidFill>
              </a:rPr>
              <a:t>Thank You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83F30-B335-403F-A6B5-0EF089EEF5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139" y="5508590"/>
            <a:ext cx="3365284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3F7D-5346-4559-B585-49CE91EA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F1C955-421D-4026-9881-F7DC383529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527952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1C51353-3D21-4AF7-A128-047FA7E01D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0306" y="4936705"/>
            <a:ext cx="4273500" cy="160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9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F4CFD7-BEA5-41AB-AE2B-9A5E9D8AB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156613"/>
              </p:ext>
            </p:extLst>
          </p:nvPr>
        </p:nvGraphicFramePr>
        <p:xfrm>
          <a:off x="555376" y="186813"/>
          <a:ext cx="9738997" cy="6213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173420F-0542-41E8-B615-80213AED93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3532" y="5525915"/>
            <a:ext cx="3353091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3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3F7D-5346-4559-B585-49CE91EA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Survey Results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3EDA7F-D70A-4020-BA28-BED28106C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141475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86E7DA9-BD9B-4764-902B-F493B6378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5543" y="384257"/>
            <a:ext cx="3353091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5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3F7D-5346-4559-B585-49CE91EA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Survey Results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3EDA7F-D70A-4020-BA28-BED28106C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21971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E64C052-EC0C-4B06-8E64-6F5A6E069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5545" y="384257"/>
            <a:ext cx="3353091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1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54D9E26-6887-445D-9CD3-B7D6E2AC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9320"/>
            <a:ext cx="10515600" cy="1001558"/>
          </a:xfrm>
        </p:spPr>
        <p:txBody>
          <a:bodyPr/>
          <a:lstStyle/>
          <a:p>
            <a:r>
              <a:rPr lang="en-US" dirty="0"/>
              <a:t>Previous Workplan Review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00AA10-CA8A-4653-89F3-11EC94EFE1CA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36736696"/>
              </p:ext>
            </p:extLst>
          </p:nvPr>
        </p:nvGraphicFramePr>
        <p:xfrm>
          <a:off x="0" y="2360613"/>
          <a:ext cx="5157788" cy="368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277ADE8-1371-405A-9582-E15EA36647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084" y="924003"/>
            <a:ext cx="1304657" cy="1304657"/>
          </a:xfrm>
          <a:prstGeom prst="rect">
            <a:avLst/>
          </a:prstGeom>
        </p:spPr>
      </p:pic>
      <p:graphicFrame>
        <p:nvGraphicFramePr>
          <p:cNvPr id="27" name="Content Placeholder 6">
            <a:extLst>
              <a:ext uri="{FF2B5EF4-FFF2-40B4-BE49-F238E27FC236}">
                <a16:creationId xmlns:a16="http://schemas.microsoft.com/office/drawing/2014/main" id="{61D7DE34-C367-47D8-928A-64B22C9FD4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337700"/>
              </p:ext>
            </p:extLst>
          </p:nvPr>
        </p:nvGraphicFramePr>
        <p:xfrm>
          <a:off x="6739244" y="2345844"/>
          <a:ext cx="5157788" cy="368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67909BA-EE03-45EC-B9F6-C0D41625334A}"/>
              </a:ext>
            </a:extLst>
          </p:cNvPr>
          <p:cNvSpPr txBox="1"/>
          <p:nvPr/>
        </p:nvSpPr>
        <p:spPr>
          <a:xfrm>
            <a:off x="2040194" y="2361396"/>
            <a:ext cx="270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SUCCESS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891CA4-4F8F-48B5-B3CD-EDD829379D41}"/>
              </a:ext>
            </a:extLst>
          </p:cNvPr>
          <p:cNvSpPr txBox="1"/>
          <p:nvPr/>
        </p:nvSpPr>
        <p:spPr>
          <a:xfrm>
            <a:off x="7447935" y="2345844"/>
            <a:ext cx="270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SHORTCOMINGS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5E21F0-0AE9-4D79-8433-AE9333D8C5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83839" y="5476699"/>
            <a:ext cx="3359187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70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3F7D-5346-4559-B585-49CE91EA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/>
              <a:t>TTEITI Strategy Retreat  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CD9321F1-5F31-4669-B4B7-1F7E92EB4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8429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8894A2-6239-42DE-89A1-38DE6DEB55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019" y="5569343"/>
            <a:ext cx="3359187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DB1767-60AC-4B06-B62F-A848C86A3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63" y="1801452"/>
            <a:ext cx="5066497" cy="42088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A0BA4C-84C1-44B7-A91C-C04D833AAEBB}"/>
              </a:ext>
            </a:extLst>
          </p:cNvPr>
          <p:cNvSpPr txBox="1"/>
          <p:nvPr/>
        </p:nvSpPr>
        <p:spPr>
          <a:xfrm>
            <a:off x="5357993" y="422985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88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agona ExtraLight" panose="020F0302020204030204"/>
                <a:ea typeface="+mj-ea"/>
                <a:cs typeface="+mj-cs"/>
              </a:rPr>
              <a:t> </a:t>
            </a:r>
            <a:r>
              <a:rPr kumimoji="0" lang="en-GB" sz="4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j-ea"/>
                <a:cs typeface="+mj-cs"/>
              </a:rPr>
              <a:t>Strategic Priorities 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BC3465-5542-47F4-A6D9-04C1A43EADF6}"/>
              </a:ext>
            </a:extLst>
          </p:cNvPr>
          <p:cNvSpPr txBox="1"/>
          <p:nvPr/>
        </p:nvSpPr>
        <p:spPr>
          <a:xfrm>
            <a:off x="5357993" y="1911261"/>
            <a:ext cx="6096000" cy="3361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81AA9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Mainstreaming </a:t>
            </a:r>
          </a:p>
          <a:p>
            <a:pPr marL="91440" marR="0" lvl="0" indent="-9144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81AA9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Public Awareness</a:t>
            </a:r>
          </a:p>
          <a:p>
            <a:pPr marL="91440" marR="0" lvl="0" indent="-9144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81AA9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Legislative Change</a:t>
            </a:r>
          </a:p>
          <a:p>
            <a:pPr marL="91440" marR="0" lvl="0" indent="-9144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81AA9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Mining Sector Participation</a:t>
            </a:r>
          </a:p>
          <a:p>
            <a:pPr marL="91440" marR="0" lvl="0" indent="-9144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81AA9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Environmental Reporting and Impact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A8CA56-DDE5-42CE-A3D5-5EE8972C1487}"/>
              </a:ext>
            </a:extLst>
          </p:cNvPr>
          <p:cNvSpPr txBox="1"/>
          <p:nvPr/>
        </p:nvSpPr>
        <p:spPr>
          <a:xfrm>
            <a:off x="122163" y="422985"/>
            <a:ext cx="523583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88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agona ExtraLight" panose="020F0302020204030204"/>
                <a:ea typeface="+mj-ea"/>
                <a:cs typeface="+mj-cs"/>
              </a:rPr>
              <a:t> </a:t>
            </a:r>
            <a:r>
              <a:rPr kumimoji="0" lang="en-GB" sz="4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j-ea"/>
                <a:cs typeface="+mj-cs"/>
              </a:rPr>
              <a:t>SOCA </a:t>
            </a:r>
            <a:endParaRPr lang="en-US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9FEFB9-C968-4A2B-9124-D57279FFD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2803" y="5517361"/>
            <a:ext cx="3365284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5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872ED-4C51-4D81-BA3C-8430996C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/>
              <a:t>Next Steps 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FB9AD82E-C8DD-41DC-825B-15AFA621B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082334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ADEDD4-E62E-46D9-9424-061F0D37DC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8453" y="5292428"/>
            <a:ext cx="3359187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1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281</Words>
  <Application>Microsoft Office PowerPoint</Application>
  <PresentationFormat>Widescreen</PresentationFormat>
  <Paragraphs>68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metropolis</vt:lpstr>
      <vt:lpstr>Sagona ExtraLight</vt:lpstr>
      <vt:lpstr>Office Theme</vt:lpstr>
      <vt:lpstr>TTEITI Workplan Approach Presented by-  Oji Borel policy analyst</vt:lpstr>
      <vt:lpstr>Agenda</vt:lpstr>
      <vt:lpstr>PowerPoint Presentation</vt:lpstr>
      <vt:lpstr>Survey Results </vt:lpstr>
      <vt:lpstr>Survey Results </vt:lpstr>
      <vt:lpstr>Previous Workplan Review </vt:lpstr>
      <vt:lpstr>TTEITI Strategy Retreat   </vt:lpstr>
      <vt:lpstr>PowerPoint Presentation</vt:lpstr>
      <vt:lpstr>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the TTEITI Workplan 2021 to 2023</dc:title>
  <dc:creator>Oji Borel</dc:creator>
  <cp:lastModifiedBy>Oji Borel</cp:lastModifiedBy>
  <cp:revision>17</cp:revision>
  <dcterms:created xsi:type="dcterms:W3CDTF">2020-12-02T18:42:07Z</dcterms:created>
  <dcterms:modified xsi:type="dcterms:W3CDTF">2020-12-03T15:44:11Z</dcterms:modified>
</cp:coreProperties>
</file>